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58.png" ContentType="image/png"/>
  <Override PartName="/ppt/media/image56.png" ContentType="image/png"/>
  <Override PartName="/ppt/media/image55.png" ContentType="image/png"/>
  <Override PartName="/ppt/media/image54.png" ContentType="image/png"/>
  <Override PartName="/ppt/media/image17.png" ContentType="image/png"/>
  <Override PartName="/ppt/media/image5.png" ContentType="image/png"/>
  <Override PartName="/ppt/media/image35.png" ContentType="image/png"/>
  <Override PartName="/ppt/media/image28.png" ContentType="image/png"/>
  <Override PartName="/ppt/media/image34.png" ContentType="image/png"/>
  <Override PartName="/ppt/media/image4.png" ContentType="image/png"/>
  <Override PartName="/ppt/media/image16.png" ContentType="image/png"/>
  <Override PartName="/ppt/media/image27.png" ContentType="image/png"/>
  <Override PartName="/ppt/media/image33.png" ContentType="image/png"/>
  <Override PartName="/ppt/media/image3.png" ContentType="image/png"/>
  <Override PartName="/ppt/media/image15.png" ContentType="image/png"/>
  <Override PartName="/ppt/media/image18.jpeg" ContentType="image/jpeg"/>
  <Override PartName="/ppt/media/image32.png" ContentType="image/png"/>
  <Override PartName="/ppt/media/image2.png" ContentType="image/png"/>
  <Override PartName="/ppt/media/image14.png" ContentType="image/png"/>
  <Override PartName="/ppt/media/image19.jpeg" ContentType="image/jpeg"/>
  <Override PartName="/ppt/media/image25.png" ContentType="image/png"/>
  <Override PartName="/ppt/media/image26.png" ContentType="image/png"/>
  <Override PartName="/ppt/media/image63.png" ContentType="image/png"/>
  <Override PartName="/ppt/media/image62.png" ContentType="image/png"/>
  <Override PartName="/ppt/media/image60.png" ContentType="image/png"/>
  <Override PartName="/ppt/media/image23.png" ContentType="image/png"/>
  <Override PartName="/ppt/media/image20.png" ContentType="image/png"/>
  <Override PartName="/ppt/media/image57.png" ContentType="image/png"/>
  <Override PartName="/ppt/media/image22.png" ContentType="image/png"/>
  <Override PartName="/ppt/media/image59.png" ContentType="image/png"/>
  <Override PartName="/ppt/media/image61.png" ContentType="image/png"/>
  <Override PartName="/ppt/media/image21.gif" ContentType="image/gif"/>
  <Override PartName="/ppt/media/image24.png" ContentType="image/png"/>
  <Override PartName="/ppt/media/image31.png" ContentType="image/png"/>
  <Override PartName="/ppt/media/image10.png" ContentType="image/png"/>
  <Override PartName="/ppt/media/image47.png" ContentType="image/png"/>
  <Override PartName="/ppt/media/image29.png" ContentType="image/png"/>
  <Override PartName="/ppt/media/image6.png" ContentType="image/png"/>
  <Override PartName="/ppt/media/image36.png" ContentType="image/png"/>
  <Override PartName="/ppt/media/image11.png" ContentType="image/png"/>
  <Override PartName="/ppt/media/image48.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media/image30.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3.png" ContentType="image/png"/>
  <Override PartName="/ppt/presProps.xml" ContentType="application/vnd.openxmlformats-officedocument.presentationml.presPro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8288000" cy="10287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9FE1804F-0805-4D94-90F5-C2B25366595B}" type="slidenum">
              <a:t>&lt;#&gt;</a:t>
            </a:fld>
          </a:p>
        </p:txBody>
      </p:sp>
      <p:sp>
        <p:nvSpPr>
          <p:cNvPr id="4" name="PlaceHolder 3"/>
          <p:cNvSpPr>
            <a:spLocks noGrp="1"/>
          </p:cNvSpPr>
          <p:nvPr>
            <p:ph type="dt" idx="1"/>
          </p:nvPr>
        </p:nvSpPr>
        <p:spPr/>
        <p:txBody>
          <a:bodyPr/>
          <a:p>
            <a:r>
              <a:rPr lang="es-MX"/>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690F941-3108-4404-A364-A4B48EE68202}" type="slidenum">
              <a:t>&lt;#&gt;</a:t>
            </a:fld>
          </a:p>
        </p:txBody>
      </p:sp>
      <p:sp>
        <p:nvSpPr>
          <p:cNvPr id="7" name="PlaceHolder 6"/>
          <p:cNvSpPr>
            <a:spLocks noGrp="1"/>
          </p:cNvSpPr>
          <p:nvPr>
            <p:ph type="dt" idx="1"/>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4BC3AA5A-3679-4583-8969-192576968FBE}" type="slidenum">
              <a:t>&lt;#&gt;</a:t>
            </a:fld>
          </a:p>
        </p:txBody>
      </p:sp>
      <p:sp>
        <p:nvSpPr>
          <p:cNvPr id="9" name="PlaceHolder 8"/>
          <p:cNvSpPr>
            <a:spLocks noGrp="1"/>
          </p:cNvSpPr>
          <p:nvPr>
            <p:ph type="dt" idx="1"/>
          </p:nvPr>
        </p:nvSpPr>
        <p:spPr/>
        <p:txBody>
          <a:bodyPr/>
          <a:p>
            <a:r>
              <a:rPr lang="es-MX"/>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EF4EEFE7-2A08-47D0-827B-86FCD8F69396}" type="slidenum">
              <a:t>&lt;#&gt;</a:t>
            </a:fld>
          </a:p>
        </p:txBody>
      </p:sp>
      <p:sp>
        <p:nvSpPr>
          <p:cNvPr id="11" name="PlaceHolder 10"/>
          <p:cNvSpPr>
            <a:spLocks noGrp="1"/>
          </p:cNvSpPr>
          <p:nvPr>
            <p:ph type="dt" idx="1"/>
          </p:nvPr>
        </p:nvSpPr>
        <p:spPr/>
        <p:txBody>
          <a:bodyPr/>
          <a:p>
            <a:r>
              <a:rPr lang="es-MX"/>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0D0C9582-F8CA-4297-B2B2-48CE0F8985B3}" type="slidenum">
              <a:t>&lt;#&gt;</a:t>
            </a:fld>
          </a:p>
        </p:txBody>
      </p:sp>
      <p:sp>
        <p:nvSpPr>
          <p:cNvPr id="4" name="PlaceHolder 3"/>
          <p:cNvSpPr>
            <a:spLocks noGrp="1"/>
          </p:cNvSpPr>
          <p:nvPr>
            <p:ph type="dt" idx="4"/>
          </p:nvPr>
        </p:nvSpPr>
        <p:spPr/>
        <p:txBody>
          <a:bodyPr/>
          <a:p>
            <a:r>
              <a:rPr lang="es-MX"/>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36AFEEFB-4587-4F99-9550-FF9F5D96D8E1}" type="slidenum">
              <a:t>&lt;#&gt;</a:t>
            </a:fld>
          </a:p>
        </p:txBody>
      </p:sp>
      <p:sp>
        <p:nvSpPr>
          <p:cNvPr id="6" name="PlaceHolder 5"/>
          <p:cNvSpPr>
            <a:spLocks noGrp="1"/>
          </p:cNvSpPr>
          <p:nvPr>
            <p:ph type="dt" idx="4"/>
          </p:nvPr>
        </p:nvSpPr>
        <p:spPr/>
        <p:txBody>
          <a:bodyPr/>
          <a:p>
            <a:r>
              <a:rPr lang="es-MX"/>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FFE69F3F-24EA-4773-8BFF-9F660AAC4CBB}" type="slidenum">
              <a:t>&lt;#&gt;</a:t>
            </a:fld>
          </a:p>
        </p:txBody>
      </p:sp>
      <p:sp>
        <p:nvSpPr>
          <p:cNvPr id="6" name="PlaceHolder 5"/>
          <p:cNvSpPr>
            <a:spLocks noGrp="1"/>
          </p:cNvSpPr>
          <p:nvPr>
            <p:ph type="dt" idx="4"/>
          </p:nvPr>
        </p:nvSpPr>
        <p:spPr/>
        <p:txBody>
          <a:bodyPr/>
          <a:p>
            <a:r>
              <a:rPr lang="es-MX"/>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2"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3374C55B-79A8-4417-B409-C57E583CF038}" type="slidenum">
              <a:t>&lt;#&gt;</a:t>
            </a:fld>
          </a:p>
        </p:txBody>
      </p:sp>
      <p:sp>
        <p:nvSpPr>
          <p:cNvPr id="7" name="PlaceHolder 6"/>
          <p:cNvSpPr>
            <a:spLocks noGrp="1"/>
          </p:cNvSpPr>
          <p:nvPr>
            <p:ph type="dt" idx="4"/>
          </p:nvPr>
        </p:nvSpPr>
        <p:spPr/>
        <p:txBody>
          <a:bodyPr/>
          <a:p>
            <a:r>
              <a:rPr lang="es-MX"/>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3C27F5FC-71D0-4C8D-A466-93EC8A461866}" type="slidenum">
              <a:t>&lt;#&gt;</a:t>
            </a:fld>
          </a:p>
        </p:txBody>
      </p:sp>
      <p:sp>
        <p:nvSpPr>
          <p:cNvPr id="5" name="PlaceHolder 4"/>
          <p:cNvSpPr>
            <a:spLocks noGrp="1"/>
          </p:cNvSpPr>
          <p:nvPr>
            <p:ph type="dt" idx="4"/>
          </p:nvPr>
        </p:nvSpPr>
        <p:spPr/>
        <p:txBody>
          <a:bodyPr/>
          <a:p>
            <a:r>
              <a:rPr lang="es-MX"/>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09656883-42F9-42C8-A643-C81DD6E2F7DB}" type="slidenum">
              <a:t>&lt;#&gt;</a:t>
            </a:fld>
          </a:p>
        </p:txBody>
      </p:sp>
      <p:sp>
        <p:nvSpPr>
          <p:cNvPr id="5" name="PlaceHolder 4"/>
          <p:cNvSpPr>
            <a:spLocks noGrp="1"/>
          </p:cNvSpPr>
          <p:nvPr>
            <p:ph type="dt" idx="4"/>
          </p:nvPr>
        </p:nvSpPr>
        <p:spPr/>
        <p:txBody>
          <a:bodyPr/>
          <a:p>
            <a:r>
              <a:rPr lang="es-MX"/>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7"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8"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5402BFA0-9030-42F2-962D-727624E75A11}" type="slidenum">
              <a:t>&lt;#&gt;</a:t>
            </a:fld>
          </a:p>
        </p:txBody>
      </p:sp>
      <p:sp>
        <p:nvSpPr>
          <p:cNvPr id="8" name="PlaceHolder 7"/>
          <p:cNvSpPr>
            <a:spLocks noGrp="1"/>
          </p:cNvSpPr>
          <p:nvPr>
            <p:ph type="dt" idx="4"/>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2E2F7E3-5DD9-496A-871C-1FDF2C30A5AA}" type="slidenum">
              <a:t>&lt;#&gt;</a:t>
            </a:fld>
          </a:p>
        </p:txBody>
      </p:sp>
      <p:sp>
        <p:nvSpPr>
          <p:cNvPr id="6" name="PlaceHolder 5"/>
          <p:cNvSpPr>
            <a:spLocks noGrp="1"/>
          </p:cNvSpPr>
          <p:nvPr>
            <p:ph type="dt" idx="1"/>
          </p:nvPr>
        </p:nvSpPr>
        <p:spPr/>
        <p:txBody>
          <a:bodyPr/>
          <a:p>
            <a:r>
              <a:rPr lang="es-MX"/>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2"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8F9C7A5-3AE0-44CF-93D5-920ED975DA00}" type="slidenum">
              <a:t>&lt;#&gt;</a:t>
            </a:fld>
          </a:p>
        </p:txBody>
      </p:sp>
      <p:sp>
        <p:nvSpPr>
          <p:cNvPr id="8" name="PlaceHolder 7"/>
          <p:cNvSpPr>
            <a:spLocks noGrp="1"/>
          </p:cNvSpPr>
          <p:nvPr>
            <p:ph type="dt" idx="4"/>
          </p:nvPr>
        </p:nvSpPr>
        <p:spPr/>
        <p:txBody>
          <a:bodyPr/>
          <a:p>
            <a:r>
              <a:rPr lang="es-MX"/>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5"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6"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16A4F9C-FAC9-4F76-827B-814FFD824DAE}" type="slidenum">
              <a:t>&lt;#&gt;</a:t>
            </a:fld>
          </a:p>
        </p:txBody>
      </p:sp>
      <p:sp>
        <p:nvSpPr>
          <p:cNvPr id="8" name="PlaceHolder 7"/>
          <p:cNvSpPr>
            <a:spLocks noGrp="1"/>
          </p:cNvSpPr>
          <p:nvPr>
            <p:ph type="dt" idx="4"/>
          </p:nvPr>
        </p:nvSpPr>
        <p:spPr/>
        <p:txBody>
          <a:bodyPr/>
          <a:p>
            <a:r>
              <a:rPr lang="es-MX"/>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9"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83A38A6-E527-49A2-AC14-070DF5ECA32A}" type="slidenum">
              <a:t>&lt;#&gt;</a:t>
            </a:fld>
          </a:p>
        </p:txBody>
      </p:sp>
      <p:sp>
        <p:nvSpPr>
          <p:cNvPr id="7" name="PlaceHolder 6"/>
          <p:cNvSpPr>
            <a:spLocks noGrp="1"/>
          </p:cNvSpPr>
          <p:nvPr>
            <p:ph type="dt" idx="4"/>
          </p:nvPr>
        </p:nvSpPr>
        <p:spPr/>
        <p:txBody>
          <a:bodyPr/>
          <a:p>
            <a:r>
              <a:rPr lang="es-MX"/>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2"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3"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4"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D6259617-6CB8-4512-8134-A44D7E0841CD}" type="slidenum">
              <a:t>&lt;#&gt;</a:t>
            </a:fld>
          </a:p>
        </p:txBody>
      </p:sp>
      <p:sp>
        <p:nvSpPr>
          <p:cNvPr id="9" name="PlaceHolder 8"/>
          <p:cNvSpPr>
            <a:spLocks noGrp="1"/>
          </p:cNvSpPr>
          <p:nvPr>
            <p:ph type="dt" idx="4"/>
          </p:nvPr>
        </p:nvSpPr>
        <p:spPr/>
        <p:txBody>
          <a:bodyPr/>
          <a:p>
            <a:r>
              <a:rPr lang="es-MX"/>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7"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8"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9"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80"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81"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7DFD1013-6629-4F1F-B9CD-729E27AC2C4B}" type="slidenum">
              <a:t>&lt;#&gt;</a:t>
            </a:fld>
          </a:p>
        </p:txBody>
      </p:sp>
      <p:sp>
        <p:nvSpPr>
          <p:cNvPr id="11" name="PlaceHolder 10"/>
          <p:cNvSpPr>
            <a:spLocks noGrp="1"/>
          </p:cNvSpPr>
          <p:nvPr>
            <p:ph type="dt" idx="4"/>
          </p:nvPr>
        </p:nvSpPr>
        <p:spPr/>
        <p:txBody>
          <a:bodyPr/>
          <a:p>
            <a:r>
              <a:rPr lang="es-MX"/>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157D1EEB-6170-415A-9E77-A18D620CFF32}" type="slidenum">
              <a:t>&lt;#&gt;</a:t>
            </a:fld>
          </a:p>
        </p:txBody>
      </p:sp>
      <p:sp>
        <p:nvSpPr>
          <p:cNvPr id="4" name="PlaceHolder 3"/>
          <p:cNvSpPr>
            <a:spLocks noGrp="1"/>
          </p:cNvSpPr>
          <p:nvPr>
            <p:ph type="dt" idx="7"/>
          </p:nvPr>
        </p:nvSpPr>
        <p:spPr/>
        <p:txBody>
          <a:bodyPr/>
          <a:p>
            <a:r>
              <a:rPr lang="es-MX"/>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59694BD4-C0F8-4CC9-96F3-C48A6112082F}" type="slidenum">
              <a:t>&lt;#&gt;</a:t>
            </a:fld>
          </a:p>
        </p:txBody>
      </p:sp>
      <p:sp>
        <p:nvSpPr>
          <p:cNvPr id="6" name="PlaceHolder 5"/>
          <p:cNvSpPr>
            <a:spLocks noGrp="1"/>
          </p:cNvSpPr>
          <p:nvPr>
            <p:ph type="dt" idx="7"/>
          </p:nvPr>
        </p:nvSpPr>
        <p:spPr/>
        <p:txBody>
          <a:bodyPr/>
          <a:p>
            <a:r>
              <a:rPr lang="es-MX"/>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0"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FFF7F30E-EAFF-4DEE-80D6-BEA356472830}" type="slidenum">
              <a:t>&lt;#&gt;</a:t>
            </a:fld>
          </a:p>
        </p:txBody>
      </p:sp>
      <p:sp>
        <p:nvSpPr>
          <p:cNvPr id="6" name="PlaceHolder 5"/>
          <p:cNvSpPr>
            <a:spLocks noGrp="1"/>
          </p:cNvSpPr>
          <p:nvPr>
            <p:ph type="dt" idx="7"/>
          </p:nvPr>
        </p:nvSpPr>
        <p:spPr/>
        <p:txBody>
          <a:bodyPr/>
          <a:p>
            <a:r>
              <a:rPr lang="es-MX"/>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3"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F9E17633-8106-4544-A714-4F104CFB6150}" type="slidenum">
              <a:t>&lt;#&gt;</a:t>
            </a:fld>
          </a:p>
        </p:txBody>
      </p:sp>
      <p:sp>
        <p:nvSpPr>
          <p:cNvPr id="7" name="PlaceHolder 6"/>
          <p:cNvSpPr>
            <a:spLocks noGrp="1"/>
          </p:cNvSpPr>
          <p:nvPr>
            <p:ph type="dt" idx="7"/>
          </p:nvPr>
        </p:nvSpPr>
        <p:spPr/>
        <p:txBody>
          <a:bodyPr/>
          <a:p>
            <a:r>
              <a:rPr lang="es-MX"/>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19BAAE59-0518-476E-BCB3-BDFD1CC88DE7}" type="slidenum">
              <a:t>&lt;#&gt;</a:t>
            </a:fld>
          </a:p>
        </p:txBody>
      </p:sp>
      <p:sp>
        <p:nvSpPr>
          <p:cNvPr id="5" name="PlaceHolder 4"/>
          <p:cNvSpPr>
            <a:spLocks noGrp="1"/>
          </p:cNvSpPr>
          <p:nvPr>
            <p:ph type="dt" idx="7"/>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63505CF-4A38-4D48-8D2C-CF358B7102CA}" type="slidenum">
              <a:t>&lt;#&gt;</a:t>
            </a:fld>
          </a:p>
        </p:txBody>
      </p:sp>
      <p:sp>
        <p:nvSpPr>
          <p:cNvPr id="6" name="PlaceHolder 5"/>
          <p:cNvSpPr>
            <a:spLocks noGrp="1"/>
          </p:cNvSpPr>
          <p:nvPr>
            <p:ph type="dt" idx="1"/>
          </p:nvPr>
        </p:nvSpPr>
        <p:spPr/>
        <p:txBody>
          <a:bodyPr/>
          <a:p>
            <a:r>
              <a:rPr lang="es-MX"/>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D02603C9-BCAB-49D0-AE41-C6F0332618A2}" type="slidenum">
              <a:t>&lt;#&gt;</a:t>
            </a:fld>
          </a:p>
        </p:txBody>
      </p:sp>
      <p:sp>
        <p:nvSpPr>
          <p:cNvPr id="5" name="PlaceHolder 4"/>
          <p:cNvSpPr>
            <a:spLocks noGrp="1"/>
          </p:cNvSpPr>
          <p:nvPr>
            <p:ph type="dt" idx="7"/>
          </p:nvPr>
        </p:nvSpPr>
        <p:spPr/>
        <p:txBody>
          <a:bodyPr/>
          <a:p>
            <a:r>
              <a:rPr lang="es-MX"/>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8"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9"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9EB508C2-51A3-40C8-9720-E91D9F69FD84}" type="slidenum">
              <a:t>&lt;#&gt;</a:t>
            </a:fld>
          </a:p>
        </p:txBody>
      </p:sp>
      <p:sp>
        <p:nvSpPr>
          <p:cNvPr id="8" name="PlaceHolder 7"/>
          <p:cNvSpPr>
            <a:spLocks noGrp="1"/>
          </p:cNvSpPr>
          <p:nvPr>
            <p:ph type="dt" idx="7"/>
          </p:nvPr>
        </p:nvSpPr>
        <p:spPr/>
        <p:txBody>
          <a:bodyPr/>
          <a:p>
            <a:r>
              <a:rPr lang="es-MX"/>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02"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03"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7856EFD3-A5A4-4632-BFAF-151043885AF5}" type="slidenum">
              <a:t>&lt;#&gt;</a:t>
            </a:fld>
          </a:p>
        </p:txBody>
      </p:sp>
      <p:sp>
        <p:nvSpPr>
          <p:cNvPr id="8" name="PlaceHolder 7"/>
          <p:cNvSpPr>
            <a:spLocks noGrp="1"/>
          </p:cNvSpPr>
          <p:nvPr>
            <p:ph type="dt" idx="7"/>
          </p:nvPr>
        </p:nvSpPr>
        <p:spPr/>
        <p:txBody>
          <a:bodyPr/>
          <a:p>
            <a:r>
              <a:rPr lang="es-MX"/>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06"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07"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D9F9369B-DD61-4236-8E1B-D070D0623203}" type="slidenum">
              <a:t>&lt;#&gt;</a:t>
            </a:fld>
          </a:p>
        </p:txBody>
      </p:sp>
      <p:sp>
        <p:nvSpPr>
          <p:cNvPr id="8" name="PlaceHolder 7"/>
          <p:cNvSpPr>
            <a:spLocks noGrp="1"/>
          </p:cNvSpPr>
          <p:nvPr>
            <p:ph type="dt" idx="7"/>
          </p:nvPr>
        </p:nvSpPr>
        <p:spPr/>
        <p:txBody>
          <a:bodyPr/>
          <a:p>
            <a:r>
              <a:rPr lang="es-MX"/>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9"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0"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18FDD592-30FF-4E93-B96E-A9A48BF2900E}" type="slidenum">
              <a:t>&lt;#&gt;</a:t>
            </a:fld>
          </a:p>
        </p:txBody>
      </p:sp>
      <p:sp>
        <p:nvSpPr>
          <p:cNvPr id="7" name="PlaceHolder 6"/>
          <p:cNvSpPr>
            <a:spLocks noGrp="1"/>
          </p:cNvSpPr>
          <p:nvPr>
            <p:ph type="dt" idx="7"/>
          </p:nvPr>
        </p:nvSpPr>
        <p:spPr/>
        <p:txBody>
          <a:bodyPr/>
          <a:p>
            <a:r>
              <a:rPr lang="es-MX"/>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2"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3"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4"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5"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C5E897C7-0AFB-4A59-BE80-7BE82EC976FA}" type="slidenum">
              <a:t>&lt;#&gt;</a:t>
            </a:fld>
          </a:p>
        </p:txBody>
      </p:sp>
      <p:sp>
        <p:nvSpPr>
          <p:cNvPr id="9" name="PlaceHolder 8"/>
          <p:cNvSpPr>
            <a:spLocks noGrp="1"/>
          </p:cNvSpPr>
          <p:nvPr>
            <p:ph type="dt" idx="7"/>
          </p:nvPr>
        </p:nvSpPr>
        <p:spPr/>
        <p:txBody>
          <a:bodyPr/>
          <a:p>
            <a:r>
              <a:rPr lang="es-MX"/>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7"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8"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9"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20"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21"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22"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0CFA37A4-9DB7-4186-B34F-FADA4F76A9E9}" type="slidenum">
              <a:t>&lt;#&gt;</a:t>
            </a:fld>
          </a:p>
        </p:txBody>
      </p:sp>
      <p:sp>
        <p:nvSpPr>
          <p:cNvPr id="11" name="PlaceHolder 10"/>
          <p:cNvSpPr>
            <a:spLocks noGrp="1"/>
          </p:cNvSpPr>
          <p:nvPr>
            <p:ph type="dt" idx="7"/>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F26D0E0-A339-4638-A6BE-D8FD6F157F30}" type="slidenum">
              <a:t>&lt;#&gt;</a:t>
            </a:fld>
          </a:p>
        </p:txBody>
      </p:sp>
      <p:sp>
        <p:nvSpPr>
          <p:cNvPr id="7" name="PlaceHolder 6"/>
          <p:cNvSpPr>
            <a:spLocks noGrp="1"/>
          </p:cNvSpPr>
          <p:nvPr>
            <p:ph type="dt" idx="1"/>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64B7FA70-7457-41A1-9408-7C653906A8C1}" type="slidenum">
              <a:t>&lt;#&gt;</a:t>
            </a:fld>
          </a:p>
        </p:txBody>
      </p:sp>
      <p:sp>
        <p:nvSpPr>
          <p:cNvPr id="5" name="PlaceHolder 4"/>
          <p:cNvSpPr>
            <a:spLocks noGrp="1"/>
          </p:cNvSpPr>
          <p:nvPr>
            <p:ph type="dt" idx="1"/>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342D7E3-0686-4463-B692-4B62AD64D2AB}" type="slidenum">
              <a:t>&lt;#&gt;</a:t>
            </a:fld>
          </a:p>
        </p:txBody>
      </p:sp>
      <p:sp>
        <p:nvSpPr>
          <p:cNvPr id="5" name="PlaceHolder 4"/>
          <p:cNvSpPr>
            <a:spLocks noGrp="1"/>
          </p:cNvSpPr>
          <p:nvPr>
            <p:ph type="dt" idx="1"/>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5097EE4-1B58-4999-8982-CF11990FCA6F}" type="slidenum">
              <a:t>&lt;#&gt;</a:t>
            </a:fld>
          </a:p>
        </p:txBody>
      </p:sp>
      <p:sp>
        <p:nvSpPr>
          <p:cNvPr id="8" name="PlaceHolder 7"/>
          <p:cNvSpPr>
            <a:spLocks noGrp="1"/>
          </p:cNvSpPr>
          <p:nvPr>
            <p:ph type="dt" idx="1"/>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A3A59ED-0A4D-4677-8C67-3D00097F1915}" type="slidenum">
              <a:t>&lt;#&gt;</a:t>
            </a:fld>
          </a:p>
        </p:txBody>
      </p:sp>
      <p:sp>
        <p:nvSpPr>
          <p:cNvPr id="8" name="PlaceHolder 7"/>
          <p:cNvSpPr>
            <a:spLocks noGrp="1"/>
          </p:cNvSpPr>
          <p:nvPr>
            <p:ph type="dt" idx="1"/>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BD5EE89-E14D-471A-96E6-6E0753B6CA3B}" type="slidenum">
              <a:t>&lt;#&gt;</a:t>
            </a:fld>
          </a:p>
        </p:txBody>
      </p:sp>
      <p:sp>
        <p:nvSpPr>
          <p:cNvPr id="8" name="PlaceHolder 7"/>
          <p:cNvSpPr>
            <a:spLocks noGrp="1"/>
          </p:cNvSpPr>
          <p:nvPr>
            <p:ph type="dt" idx="1"/>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&lt;fecha/hora&gt;</a:t>
            </a:r>
            <a:endParaRPr b="0" lang="es-MX"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s-MX" sz="1400" spc="-1" strike="noStrike">
                <a:latin typeface="Times New Roman"/>
              </a:defRPr>
            </a:lvl1pPr>
          </a:lstStyle>
          <a:p>
            <a:pPr algn="ctr">
              <a:buNone/>
            </a:pPr>
            <a:r>
              <a:rPr b="0" lang="es-MX" sz="1400" spc="-1" strike="noStrike">
                <a:latin typeface="Times New Roman"/>
              </a:rPr>
              <a:t>&lt;pie de página&gt;</a:t>
            </a:r>
            <a:endParaRPr b="0" lang="es-MX"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414B7A99-BF30-4D10-A4D2-C9CA60970309}" type="slidenum">
              <a:rPr b="0" lang="en-US" sz="1200" spc="-1" strike="noStrike">
                <a:solidFill>
                  <a:srgbClr val="8b8b8b"/>
                </a:solidFill>
                <a:latin typeface="Calibri"/>
              </a:rPr>
              <a:t>&lt;número&gt;</a:t>
            </a:fld>
            <a:endParaRPr b="0" lang="es-MX"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Pulse para editar el formato del texto de título</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Pulse para editar el formato de texto del </a:t>
            </a:r>
            <a:r>
              <a:rPr b="0" lang="en-US" sz="3200" spc="-1" strike="noStrike">
                <a:solidFill>
                  <a:srgbClr val="000000"/>
                </a:solidFill>
                <a:latin typeface="Calibri"/>
              </a:rPr>
              <a:t>esquema</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Segundo nivel del esquema</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Tercer nivel del esquema</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Cuarto nivel del esquema</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Quinto nivel del esquema</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Sexto nivel del esquema</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Séptimo nivel del esquema</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idx="4"/>
          </p:nvPr>
        </p:nvSpPr>
        <p:spPr>
          <a:xfrm>
            <a:off x="1256760" y="9534600"/>
            <a:ext cx="4114080" cy="547200"/>
          </a:xfrm>
          <a:prstGeom prst="rect">
            <a:avLst/>
          </a:prstGeom>
          <a:noFill/>
          <a:ln w="0">
            <a:noFill/>
          </a:ln>
        </p:spPr>
        <p:txBody>
          <a:bodyPr anchor="ctr">
            <a:noAutofit/>
          </a:bodyPr>
          <a:lstStyle>
            <a:lvl1pPr>
              <a:lnSpc>
                <a:spcPct val="100000"/>
              </a:lnSpc>
              <a:buNone/>
              <a:defRPr b="0" lang="es-US" sz="1200" spc="-1" strike="noStrike">
                <a:solidFill>
                  <a:srgbClr val="787878"/>
                </a:solidFill>
                <a:latin typeface="Aptos"/>
              </a:defRPr>
            </a:lvl1pPr>
          </a:lstStyle>
          <a:p>
            <a:pPr>
              <a:lnSpc>
                <a:spcPct val="100000"/>
              </a:lnSpc>
              <a:buNone/>
            </a:pPr>
            <a:r>
              <a:rPr b="0" lang="es-US" sz="1200" spc="-1" strike="noStrike">
                <a:solidFill>
                  <a:srgbClr val="787878"/>
                </a:solidFill>
                <a:latin typeface="Aptos"/>
              </a:rPr>
              <a:t>&lt;fecha/hora&gt;</a:t>
            </a:r>
            <a:endParaRPr b="0" lang="es-MX" sz="1200" spc="-1" strike="noStrike">
              <a:latin typeface="Times New Roman"/>
            </a:endParaRPr>
          </a:p>
        </p:txBody>
      </p:sp>
      <p:sp>
        <p:nvSpPr>
          <p:cNvPr id="42" name="PlaceHolder 2"/>
          <p:cNvSpPr>
            <a:spLocks noGrp="1"/>
          </p:cNvSpPr>
          <p:nvPr>
            <p:ph type="ftr" idx="5"/>
          </p:nvPr>
        </p:nvSpPr>
        <p:spPr>
          <a:xfrm>
            <a:off x="6057360" y="9534600"/>
            <a:ext cx="6171480" cy="547200"/>
          </a:xfrm>
          <a:prstGeom prst="rect">
            <a:avLst/>
          </a:prstGeom>
          <a:noFill/>
          <a:ln w="0">
            <a:noFill/>
          </a:ln>
        </p:spPr>
        <p:txBody>
          <a:bodyPr anchor="ctr">
            <a:noAutofit/>
          </a:bodyPr>
          <a:lstStyle>
            <a:lvl1pPr algn="ctr">
              <a:buNone/>
              <a:defRPr b="0" lang="es-MX" sz="1400" spc="-1" strike="noStrike">
                <a:latin typeface="Times New Roman"/>
              </a:defRPr>
            </a:lvl1pPr>
          </a:lstStyle>
          <a:p>
            <a:pPr algn="ctr">
              <a:buNone/>
            </a:pPr>
            <a:r>
              <a:rPr b="0" lang="es-MX" sz="1400" spc="-1" strike="noStrike">
                <a:latin typeface="Times New Roman"/>
              </a:rPr>
              <a:t>&lt;pie de página&gt;</a:t>
            </a:r>
            <a:endParaRPr b="0" lang="es-MX" sz="1400" spc="-1" strike="noStrike">
              <a:latin typeface="Times New Roman"/>
            </a:endParaRPr>
          </a:p>
        </p:txBody>
      </p:sp>
      <p:sp>
        <p:nvSpPr>
          <p:cNvPr id="43" name="PlaceHolder 3"/>
          <p:cNvSpPr>
            <a:spLocks noGrp="1"/>
          </p:cNvSpPr>
          <p:nvPr>
            <p:ph type="sldNum" idx="6"/>
          </p:nvPr>
        </p:nvSpPr>
        <p:spPr>
          <a:xfrm>
            <a:off x="12915360" y="9534600"/>
            <a:ext cx="4114080" cy="547200"/>
          </a:xfrm>
          <a:prstGeom prst="rect">
            <a:avLst/>
          </a:prstGeom>
          <a:noFill/>
          <a:ln w="0">
            <a:noFill/>
          </a:ln>
        </p:spPr>
        <p:txBody>
          <a:bodyPr anchor="ctr">
            <a:noAutofit/>
          </a:bodyPr>
          <a:lstStyle>
            <a:lvl1pPr algn="r">
              <a:lnSpc>
                <a:spcPct val="100000"/>
              </a:lnSpc>
              <a:buNone/>
              <a:defRPr b="0" lang="es-US" sz="1200" spc="-1" strike="noStrike">
                <a:solidFill>
                  <a:srgbClr val="787878"/>
                </a:solidFill>
                <a:latin typeface="Aptos"/>
              </a:defRPr>
            </a:lvl1pPr>
          </a:lstStyle>
          <a:p>
            <a:pPr algn="r">
              <a:lnSpc>
                <a:spcPct val="100000"/>
              </a:lnSpc>
              <a:buNone/>
            </a:pPr>
            <a:fld id="{CEE5867F-8CEA-4684-94D9-7BD6A1F6B7D3}" type="slidenum">
              <a:rPr b="0" lang="es-US" sz="1200" spc="-1" strike="noStrike">
                <a:solidFill>
                  <a:srgbClr val="787878"/>
                </a:solidFill>
                <a:latin typeface="Aptos"/>
              </a:rPr>
              <a:t>&lt;número&gt;</a:t>
            </a:fld>
            <a:endParaRPr b="0" lang="es-MX" sz="1200" spc="-1" strike="noStrike">
              <a:latin typeface="Times New Roman"/>
            </a:endParaRPr>
          </a:p>
        </p:txBody>
      </p:sp>
      <p:sp>
        <p:nvSpPr>
          <p:cNvPr id="44" name="PlaceHolder 4"/>
          <p:cNvSpPr>
            <a:spLocks noGrp="1"/>
          </p:cNvSpPr>
          <p:nvPr>
            <p:ph type="title"/>
          </p:nvPr>
        </p:nvSpPr>
        <p:spPr>
          <a:xfrm>
            <a:off x="914040" y="410400"/>
            <a:ext cx="16458480" cy="1717200"/>
          </a:xfrm>
          <a:prstGeom prst="rect">
            <a:avLst/>
          </a:prstGeom>
          <a:noFill/>
          <a:ln w="0">
            <a:noFill/>
          </a:ln>
        </p:spPr>
        <p:txBody>
          <a:bodyPr lIns="0" rIns="0" tIns="0" bIns="0" anchor="ctr">
            <a:noAutofit/>
          </a:bodyPr>
          <a:p>
            <a:r>
              <a:rPr b="0" lang="es-US" sz="2700" spc="-1" strike="noStrike">
                <a:solidFill>
                  <a:srgbClr val="000000"/>
                </a:solidFill>
                <a:latin typeface="Aptos"/>
              </a:rPr>
              <a:t>Pulse para editar el formato del texto de título</a:t>
            </a:r>
            <a:endParaRPr b="0" lang="es-US" sz="2700" spc="-1" strike="noStrike">
              <a:solidFill>
                <a:srgbClr val="000000"/>
              </a:solidFill>
              <a:latin typeface="Aptos"/>
            </a:endParaRPr>
          </a:p>
        </p:txBody>
      </p:sp>
      <p:sp>
        <p:nvSpPr>
          <p:cNvPr id="45" name="PlaceHolder 5"/>
          <p:cNvSpPr>
            <a:spLocks noGrp="1"/>
          </p:cNvSpPr>
          <p:nvPr>
            <p:ph type="body"/>
          </p:nvPr>
        </p:nvSpPr>
        <p:spPr>
          <a:xfrm>
            <a:off x="914040" y="2406600"/>
            <a:ext cx="16458480" cy="5965920"/>
          </a:xfrm>
          <a:prstGeom prst="rect">
            <a:avLst/>
          </a:prstGeom>
          <a:noFill/>
          <a:ln w="0">
            <a:noFill/>
          </a:ln>
        </p:spPr>
        <p:txBody>
          <a:bodyPr lIns="0" rIns="0" tIns="0" bIns="0" anchor="t">
            <a:normAutofit/>
          </a:bodyPr>
          <a:p>
            <a:pPr marL="432000" indent="-324000">
              <a:lnSpc>
                <a:spcPct val="90000"/>
              </a:lnSpc>
              <a:spcBef>
                <a:spcPts val="2126"/>
              </a:spcBef>
              <a:buClr>
                <a:srgbClr val="000000"/>
              </a:buClr>
              <a:buSzPct val="45000"/>
              <a:buFont typeface="Wingdings" charset="2"/>
              <a:buChar char=""/>
            </a:pPr>
            <a:r>
              <a:rPr b="0" lang="es-US" sz="4200" spc="-1" strike="noStrike">
                <a:solidFill>
                  <a:srgbClr val="000000"/>
                </a:solidFill>
                <a:latin typeface="Aptos"/>
              </a:rPr>
              <a:t>Pulse para editar el formato de </a:t>
            </a:r>
            <a:r>
              <a:rPr b="0" lang="es-US" sz="4200" spc="-1" strike="noStrike">
                <a:solidFill>
                  <a:srgbClr val="000000"/>
                </a:solidFill>
                <a:latin typeface="Aptos"/>
              </a:rPr>
              <a:t>texto del esquema</a:t>
            </a:r>
            <a:endParaRPr b="0" lang="es-US" sz="4200" spc="-1" strike="noStrike">
              <a:solidFill>
                <a:srgbClr val="000000"/>
              </a:solidFill>
              <a:latin typeface="Aptos"/>
            </a:endParaRPr>
          </a:p>
          <a:p>
            <a:pPr lvl="1" marL="864000" indent="-324000">
              <a:lnSpc>
                <a:spcPct val="90000"/>
              </a:lnSpc>
              <a:spcBef>
                <a:spcPts val="1701"/>
              </a:spcBef>
              <a:buClr>
                <a:srgbClr val="000000"/>
              </a:buClr>
              <a:buSzPct val="75000"/>
              <a:buFont typeface="Symbol" charset="2"/>
              <a:buChar char=""/>
            </a:pPr>
            <a:r>
              <a:rPr b="0" lang="es-US" sz="3000" spc="-1" strike="noStrike">
                <a:solidFill>
                  <a:srgbClr val="000000"/>
                </a:solidFill>
                <a:latin typeface="Aptos"/>
              </a:rPr>
              <a:t>Segundo nivel del esquema</a:t>
            </a:r>
            <a:endParaRPr b="0" lang="es-US" sz="3000" spc="-1" strike="noStrike">
              <a:solidFill>
                <a:srgbClr val="000000"/>
              </a:solidFill>
              <a:latin typeface="Aptos"/>
            </a:endParaRPr>
          </a:p>
          <a:p>
            <a:pPr lvl="2" marL="1296000" indent="-288000">
              <a:lnSpc>
                <a:spcPct val="90000"/>
              </a:lnSpc>
              <a:spcBef>
                <a:spcPts val="1273"/>
              </a:spcBef>
              <a:buClr>
                <a:srgbClr val="000000"/>
              </a:buClr>
              <a:buSzPct val="45000"/>
              <a:buFont typeface="Wingdings" charset="2"/>
              <a:buChar char=""/>
            </a:pPr>
            <a:r>
              <a:rPr b="0" lang="es-US" sz="2700" spc="-1" strike="noStrike">
                <a:solidFill>
                  <a:srgbClr val="000000"/>
                </a:solidFill>
                <a:latin typeface="Aptos"/>
              </a:rPr>
              <a:t>Tercer nivel del esquema</a:t>
            </a:r>
            <a:endParaRPr b="0" lang="es-US" sz="2700" spc="-1" strike="noStrike">
              <a:solidFill>
                <a:srgbClr val="000000"/>
              </a:solidFill>
              <a:latin typeface="Aptos"/>
            </a:endParaRPr>
          </a:p>
          <a:p>
            <a:pPr lvl="3" marL="1728000" indent="-216000">
              <a:lnSpc>
                <a:spcPct val="90000"/>
              </a:lnSpc>
              <a:spcBef>
                <a:spcPts val="848"/>
              </a:spcBef>
              <a:buClr>
                <a:srgbClr val="000000"/>
              </a:buClr>
              <a:buSzPct val="75000"/>
              <a:buFont typeface="Symbol" charset="2"/>
              <a:buChar char=""/>
            </a:pPr>
            <a:r>
              <a:rPr b="0" lang="es-US" sz="2700" spc="-1" strike="noStrike">
                <a:solidFill>
                  <a:srgbClr val="000000"/>
                </a:solidFill>
                <a:latin typeface="Aptos"/>
              </a:rPr>
              <a:t>Cuarto nivel del esquema</a:t>
            </a:r>
            <a:endParaRPr b="0" lang="es-US" sz="2700" spc="-1" strike="noStrike">
              <a:solidFill>
                <a:srgbClr val="000000"/>
              </a:solidFill>
              <a:latin typeface="Aptos"/>
            </a:endParaRPr>
          </a:p>
          <a:p>
            <a:pPr lvl="4" marL="2160000" indent="-216000">
              <a:lnSpc>
                <a:spcPct val="90000"/>
              </a:lnSpc>
              <a:spcBef>
                <a:spcPts val="425"/>
              </a:spcBef>
              <a:buClr>
                <a:srgbClr val="000000"/>
              </a:buClr>
              <a:buSzPct val="45000"/>
              <a:buFont typeface="Wingdings" charset="2"/>
              <a:buChar char=""/>
            </a:pPr>
            <a:r>
              <a:rPr b="0" lang="es-US" sz="3000" spc="-1" strike="noStrike">
                <a:solidFill>
                  <a:srgbClr val="000000"/>
                </a:solidFill>
                <a:latin typeface="Aptos"/>
              </a:rPr>
              <a:t>Quinto nivel del esquema</a:t>
            </a:r>
            <a:endParaRPr b="0" lang="es-US" sz="3000" spc="-1" strike="noStrike">
              <a:solidFill>
                <a:srgbClr val="000000"/>
              </a:solidFill>
              <a:latin typeface="Aptos"/>
            </a:endParaRPr>
          </a:p>
          <a:p>
            <a:pPr lvl="5" marL="2592000" indent="-216000">
              <a:lnSpc>
                <a:spcPct val="90000"/>
              </a:lnSpc>
              <a:spcBef>
                <a:spcPts val="425"/>
              </a:spcBef>
              <a:buClr>
                <a:srgbClr val="000000"/>
              </a:buClr>
              <a:buSzPct val="45000"/>
              <a:buFont typeface="Wingdings" charset="2"/>
              <a:buChar char=""/>
            </a:pPr>
            <a:r>
              <a:rPr b="0" lang="es-US" sz="3000" spc="-1" strike="noStrike">
                <a:solidFill>
                  <a:srgbClr val="000000"/>
                </a:solidFill>
                <a:latin typeface="Aptos"/>
              </a:rPr>
              <a:t>Sexto nivel del esquema</a:t>
            </a:r>
            <a:endParaRPr b="0" lang="es-US" sz="3000" spc="-1" strike="noStrike">
              <a:solidFill>
                <a:srgbClr val="000000"/>
              </a:solidFill>
              <a:latin typeface="Aptos"/>
            </a:endParaRPr>
          </a:p>
          <a:p>
            <a:pPr lvl="6" marL="3024000" indent="-216000">
              <a:lnSpc>
                <a:spcPct val="90000"/>
              </a:lnSpc>
              <a:spcBef>
                <a:spcPts val="425"/>
              </a:spcBef>
              <a:buClr>
                <a:srgbClr val="000000"/>
              </a:buClr>
              <a:buSzPct val="45000"/>
              <a:buFont typeface="Wingdings" charset="2"/>
              <a:buChar char=""/>
            </a:pPr>
            <a:r>
              <a:rPr b="0" lang="es-US" sz="3000" spc="-1" strike="noStrike">
                <a:solidFill>
                  <a:srgbClr val="000000"/>
                </a:solidFill>
                <a:latin typeface="Aptos"/>
              </a:rPr>
              <a:t>Séptimo nivel del esquema</a:t>
            </a:r>
            <a:endParaRPr b="0" lang="es-US" sz="3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1256760" y="547560"/>
            <a:ext cx="15772680" cy="1987920"/>
          </a:xfrm>
          <a:prstGeom prst="rect">
            <a:avLst/>
          </a:prstGeom>
          <a:noFill/>
          <a:ln w="0">
            <a:noFill/>
          </a:ln>
        </p:spPr>
        <p:txBody>
          <a:bodyPr anchor="ctr">
            <a:noAutofit/>
          </a:bodyPr>
          <a:p>
            <a:pPr>
              <a:lnSpc>
                <a:spcPct val="90000"/>
              </a:lnSpc>
              <a:buNone/>
            </a:pPr>
            <a:r>
              <a:rPr b="0" lang="es-MX" sz="4400" spc="-1" strike="noStrike">
                <a:solidFill>
                  <a:srgbClr val="000000"/>
                </a:solidFill>
                <a:latin typeface="Aptos Display"/>
              </a:rPr>
              <a:t>Haz clic para modificar el estilo de título del patrón</a:t>
            </a:r>
            <a:endParaRPr b="0" lang="es-US" sz="4400" spc="-1" strike="noStrike">
              <a:solidFill>
                <a:srgbClr val="000000"/>
              </a:solidFill>
              <a:latin typeface="Aptos"/>
            </a:endParaRPr>
          </a:p>
        </p:txBody>
      </p:sp>
      <p:sp>
        <p:nvSpPr>
          <p:cNvPr id="83" name="PlaceHolder 2"/>
          <p:cNvSpPr>
            <a:spLocks noGrp="1"/>
          </p:cNvSpPr>
          <p:nvPr>
            <p:ph type="body"/>
          </p:nvPr>
        </p:nvSpPr>
        <p:spPr>
          <a:xfrm>
            <a:off x="1256760" y="2738160"/>
            <a:ext cx="15772680" cy="652644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s-MX" sz="2800" spc="-1" strike="noStrike">
                <a:solidFill>
                  <a:srgbClr val="000000"/>
                </a:solidFill>
                <a:latin typeface="Aptos"/>
              </a:rPr>
              <a:t>Haga clic para modificar los estilos de texto del patrón</a:t>
            </a:r>
            <a:endParaRPr b="0" lang="es-US" sz="2800" spc="-1" strike="noStrike">
              <a:solidFill>
                <a:srgbClr val="000000"/>
              </a:solidFill>
              <a:latin typeface="Aptos"/>
            </a:endParaRPr>
          </a:p>
          <a:p>
            <a:pPr lvl="1" marL="685800" indent="-228600">
              <a:lnSpc>
                <a:spcPct val="90000"/>
              </a:lnSpc>
              <a:spcBef>
                <a:spcPts val="499"/>
              </a:spcBef>
              <a:buClr>
                <a:srgbClr val="000000"/>
              </a:buClr>
              <a:buFont typeface="Arial"/>
              <a:buChar char="•"/>
            </a:pPr>
            <a:r>
              <a:rPr b="0" lang="es-MX" sz="2400" spc="-1" strike="noStrike">
                <a:solidFill>
                  <a:srgbClr val="000000"/>
                </a:solidFill>
                <a:latin typeface="Aptos"/>
              </a:rPr>
              <a:t>Segundo nivel</a:t>
            </a:r>
            <a:endParaRPr b="0" lang="es-US" sz="2400" spc="-1" strike="noStrike">
              <a:solidFill>
                <a:srgbClr val="000000"/>
              </a:solidFill>
              <a:latin typeface="Aptos"/>
            </a:endParaRPr>
          </a:p>
          <a:p>
            <a:pPr lvl="2" marL="1143000" indent="-228600">
              <a:lnSpc>
                <a:spcPct val="90000"/>
              </a:lnSpc>
              <a:spcBef>
                <a:spcPts val="499"/>
              </a:spcBef>
              <a:buClr>
                <a:srgbClr val="000000"/>
              </a:buClr>
              <a:buFont typeface="Arial"/>
              <a:buChar char="•"/>
            </a:pPr>
            <a:r>
              <a:rPr b="0" lang="es-MX" sz="2000" spc="-1" strike="noStrike">
                <a:solidFill>
                  <a:srgbClr val="000000"/>
                </a:solidFill>
                <a:latin typeface="Aptos"/>
              </a:rPr>
              <a:t>Tercer nivel</a:t>
            </a:r>
            <a:endParaRPr b="0" lang="es-US" sz="2000" spc="-1" strike="noStrike">
              <a:solidFill>
                <a:srgbClr val="000000"/>
              </a:solidFill>
              <a:latin typeface="Aptos"/>
            </a:endParaRPr>
          </a:p>
          <a:p>
            <a:pPr lvl="3" marL="1600200" indent="-228600">
              <a:lnSpc>
                <a:spcPct val="90000"/>
              </a:lnSpc>
              <a:spcBef>
                <a:spcPts val="499"/>
              </a:spcBef>
              <a:buClr>
                <a:srgbClr val="000000"/>
              </a:buClr>
              <a:buFont typeface="Arial"/>
              <a:buChar char="•"/>
            </a:pPr>
            <a:r>
              <a:rPr b="0" lang="es-MX" sz="1800" spc="-1" strike="noStrike">
                <a:solidFill>
                  <a:srgbClr val="000000"/>
                </a:solidFill>
                <a:latin typeface="Aptos"/>
              </a:rPr>
              <a:t>Cuarto nivel</a:t>
            </a:r>
            <a:endParaRPr b="0" lang="es-US" sz="1800" spc="-1" strike="noStrike">
              <a:solidFill>
                <a:srgbClr val="000000"/>
              </a:solidFill>
              <a:latin typeface="Aptos"/>
            </a:endParaRPr>
          </a:p>
          <a:p>
            <a:pPr lvl="4" marL="2057400" indent="-228600">
              <a:lnSpc>
                <a:spcPct val="90000"/>
              </a:lnSpc>
              <a:spcBef>
                <a:spcPts val="499"/>
              </a:spcBef>
              <a:buClr>
                <a:srgbClr val="000000"/>
              </a:buClr>
              <a:buFont typeface="Arial"/>
              <a:buChar char="•"/>
            </a:pPr>
            <a:r>
              <a:rPr b="0" lang="es-MX" sz="1800" spc="-1" strike="noStrike">
                <a:solidFill>
                  <a:srgbClr val="000000"/>
                </a:solidFill>
                <a:latin typeface="Aptos"/>
              </a:rPr>
              <a:t>Quinto nivel</a:t>
            </a:r>
            <a:endParaRPr b="0" lang="es-US" sz="1800" spc="-1" strike="noStrike">
              <a:solidFill>
                <a:srgbClr val="000000"/>
              </a:solidFill>
              <a:latin typeface="Aptos"/>
            </a:endParaRPr>
          </a:p>
        </p:txBody>
      </p:sp>
      <p:sp>
        <p:nvSpPr>
          <p:cNvPr id="84" name="PlaceHolder 3"/>
          <p:cNvSpPr>
            <a:spLocks noGrp="1"/>
          </p:cNvSpPr>
          <p:nvPr>
            <p:ph type="dt" idx="7"/>
          </p:nvPr>
        </p:nvSpPr>
        <p:spPr>
          <a:xfrm>
            <a:off x="1256760" y="9534600"/>
            <a:ext cx="4114080" cy="547200"/>
          </a:xfrm>
          <a:prstGeom prst="rect">
            <a:avLst/>
          </a:prstGeom>
          <a:noFill/>
          <a:ln w="0">
            <a:noFill/>
          </a:ln>
        </p:spPr>
        <p:txBody>
          <a:bodyPr anchor="ctr">
            <a:noAutofit/>
          </a:bodyPr>
          <a:lstStyle>
            <a:lvl1pPr>
              <a:lnSpc>
                <a:spcPct val="100000"/>
              </a:lnSpc>
              <a:buNone/>
              <a:defRPr b="0" lang="es-US" sz="1200" spc="-1" strike="noStrike">
                <a:solidFill>
                  <a:srgbClr val="787878"/>
                </a:solidFill>
                <a:latin typeface="Aptos"/>
              </a:defRPr>
            </a:lvl1pPr>
          </a:lstStyle>
          <a:p>
            <a:pPr>
              <a:lnSpc>
                <a:spcPct val="100000"/>
              </a:lnSpc>
              <a:buNone/>
            </a:pPr>
            <a:r>
              <a:rPr b="0" lang="es-US" sz="1200" spc="-1" strike="noStrike">
                <a:solidFill>
                  <a:srgbClr val="787878"/>
                </a:solidFill>
                <a:latin typeface="Aptos"/>
              </a:rPr>
              <a:t>&lt;fecha/hora&gt;</a:t>
            </a:r>
            <a:endParaRPr b="0" lang="es-MX" sz="1200" spc="-1" strike="noStrike">
              <a:latin typeface="Times New Roman"/>
            </a:endParaRPr>
          </a:p>
        </p:txBody>
      </p:sp>
      <p:sp>
        <p:nvSpPr>
          <p:cNvPr id="85" name="PlaceHolder 4"/>
          <p:cNvSpPr>
            <a:spLocks noGrp="1"/>
          </p:cNvSpPr>
          <p:nvPr>
            <p:ph type="ftr" idx="8"/>
          </p:nvPr>
        </p:nvSpPr>
        <p:spPr>
          <a:xfrm>
            <a:off x="6057360" y="9534600"/>
            <a:ext cx="6171480" cy="547200"/>
          </a:xfrm>
          <a:prstGeom prst="rect">
            <a:avLst/>
          </a:prstGeom>
          <a:noFill/>
          <a:ln w="0">
            <a:noFill/>
          </a:ln>
        </p:spPr>
        <p:txBody>
          <a:bodyPr anchor="ctr">
            <a:noAutofit/>
          </a:bodyPr>
          <a:lstStyle>
            <a:lvl1pPr algn="ctr">
              <a:buNone/>
              <a:defRPr b="0" lang="es-MX" sz="1400" spc="-1" strike="noStrike">
                <a:latin typeface="Times New Roman"/>
              </a:defRPr>
            </a:lvl1pPr>
          </a:lstStyle>
          <a:p>
            <a:pPr algn="ctr">
              <a:buNone/>
            </a:pPr>
            <a:r>
              <a:rPr b="0" lang="es-MX" sz="1400" spc="-1" strike="noStrike">
                <a:latin typeface="Times New Roman"/>
              </a:rPr>
              <a:t>&lt;pie de página&gt;</a:t>
            </a:r>
            <a:endParaRPr b="0" lang="es-MX" sz="1400" spc="-1" strike="noStrike">
              <a:latin typeface="Times New Roman"/>
            </a:endParaRPr>
          </a:p>
        </p:txBody>
      </p:sp>
      <p:sp>
        <p:nvSpPr>
          <p:cNvPr id="86" name="PlaceHolder 5"/>
          <p:cNvSpPr>
            <a:spLocks noGrp="1"/>
          </p:cNvSpPr>
          <p:nvPr>
            <p:ph type="sldNum" idx="9"/>
          </p:nvPr>
        </p:nvSpPr>
        <p:spPr>
          <a:xfrm>
            <a:off x="12915360" y="9534600"/>
            <a:ext cx="4114080" cy="547200"/>
          </a:xfrm>
          <a:prstGeom prst="rect">
            <a:avLst/>
          </a:prstGeom>
          <a:noFill/>
          <a:ln w="0">
            <a:noFill/>
          </a:ln>
        </p:spPr>
        <p:txBody>
          <a:bodyPr anchor="ctr">
            <a:noAutofit/>
          </a:bodyPr>
          <a:lstStyle>
            <a:lvl1pPr algn="r">
              <a:lnSpc>
                <a:spcPct val="100000"/>
              </a:lnSpc>
              <a:buNone/>
              <a:defRPr b="0" lang="es-US" sz="1200" spc="-1" strike="noStrike">
                <a:solidFill>
                  <a:srgbClr val="787878"/>
                </a:solidFill>
                <a:latin typeface="Aptos"/>
              </a:defRPr>
            </a:lvl1pPr>
          </a:lstStyle>
          <a:p>
            <a:pPr algn="r">
              <a:lnSpc>
                <a:spcPct val="100000"/>
              </a:lnSpc>
              <a:buNone/>
            </a:pPr>
            <a:fld id="{DE03DBAA-5BB1-48B0-BF40-3908F9EF6635}" type="slidenum">
              <a:rPr b="0" lang="es-US" sz="1200" spc="-1" strike="noStrike">
                <a:solidFill>
                  <a:srgbClr val="787878"/>
                </a:solidFill>
                <a:latin typeface="Aptos"/>
              </a:rPr>
              <a:t>&lt;número&gt;</a:t>
            </a:fld>
            <a:endParaRPr b="0" lang="es-MX"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jpe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gif"/><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f1e7"/>
        </a:solidFill>
      </p:bgPr>
    </p:bg>
    <p:spTree>
      <p:nvGrpSpPr>
        <p:cNvPr id="1" name=""/>
        <p:cNvGrpSpPr/>
        <p:nvPr/>
      </p:nvGrpSpPr>
      <p:grpSpPr>
        <a:xfrm>
          <a:off x="0" y="0"/>
          <a:ext cx="0" cy="0"/>
          <a:chOff x="0" y="0"/>
          <a:chExt cx="0" cy="0"/>
        </a:xfrm>
      </p:grpSpPr>
      <p:sp>
        <p:nvSpPr>
          <p:cNvPr id="123" name="Freeform 2"/>
          <p:cNvSpPr/>
          <p:nvPr/>
        </p:nvSpPr>
        <p:spPr>
          <a:xfrm>
            <a:off x="-612360" y="-10288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rcRect/>
            <a:stretch/>
          </a:blipFill>
          <a:ln w="0">
            <a:noFill/>
          </a:ln>
        </p:spPr>
        <p:style>
          <a:lnRef idx="0"/>
          <a:fillRef idx="0"/>
          <a:effectRef idx="0"/>
          <a:fontRef idx="minor"/>
        </p:style>
      </p:sp>
      <p:sp>
        <p:nvSpPr>
          <p:cNvPr id="124" name="Freeform 3"/>
          <p:cNvSpPr/>
          <p:nvPr/>
        </p:nvSpPr>
        <p:spPr>
          <a:xfrm>
            <a:off x="15177600" y="67514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2"/>
            <a:srcRect/>
            <a:stretch/>
          </a:blipFill>
          <a:ln w="0">
            <a:noFill/>
          </a:ln>
        </p:spPr>
        <p:style>
          <a:lnRef idx="0"/>
          <a:fillRef idx="0"/>
          <a:effectRef idx="0"/>
          <a:fontRef idx="minor"/>
        </p:style>
      </p:sp>
      <p:sp>
        <p:nvSpPr>
          <p:cNvPr id="125" name="Freeform 4"/>
          <p:cNvSpPr/>
          <p:nvPr/>
        </p:nvSpPr>
        <p:spPr>
          <a:xfrm>
            <a:off x="1523880" y="862560"/>
            <a:ext cx="15239880" cy="8561880"/>
          </a:xfrm>
          <a:custGeom>
            <a:avLst/>
            <a:gdLst/>
            <a:ahLst/>
            <a:rect l="l" t="t" r="r" b="b"/>
            <a:pathLst>
              <a:path w="15240152" h="8562194">
                <a:moveTo>
                  <a:pt x="0" y="0"/>
                </a:moveTo>
                <a:lnTo>
                  <a:pt x="15240152" y="0"/>
                </a:lnTo>
                <a:lnTo>
                  <a:pt x="15240152" y="8562194"/>
                </a:lnTo>
                <a:lnTo>
                  <a:pt x="0" y="8562194"/>
                </a:lnTo>
                <a:lnTo>
                  <a:pt x="0" y="0"/>
                </a:lnTo>
                <a:close/>
              </a:path>
            </a:pathLst>
          </a:custGeom>
          <a:blipFill rotWithShape="0">
            <a:blip r:embed="rId3"/>
            <a:srcRect/>
            <a:stretch/>
          </a:blipFill>
          <a:ln w="0">
            <a:noFill/>
          </a:ln>
        </p:spPr>
        <p:style>
          <a:lnRef idx="0"/>
          <a:fillRef idx="0"/>
          <a:effectRef idx="0"/>
          <a:fontRef idx="minor"/>
        </p:style>
      </p:sp>
      <p:grpSp>
        <p:nvGrpSpPr>
          <p:cNvPr id="126" name="Group 5"/>
          <p:cNvGrpSpPr/>
          <p:nvPr/>
        </p:nvGrpSpPr>
        <p:grpSpPr>
          <a:xfrm>
            <a:off x="3110400" y="1638720"/>
            <a:ext cx="12066840" cy="6847920"/>
            <a:chOff x="3110400" y="1638720"/>
            <a:chExt cx="12066840" cy="6847920"/>
          </a:xfrm>
        </p:grpSpPr>
        <p:sp>
          <p:nvSpPr>
            <p:cNvPr id="127" name="Freeform 6"/>
            <p:cNvSpPr/>
            <p:nvPr/>
          </p:nvSpPr>
          <p:spPr>
            <a:xfrm>
              <a:off x="3110400" y="1800000"/>
              <a:ext cx="12066840" cy="6686280"/>
            </a:xfrm>
            <a:custGeom>
              <a:avLst/>
              <a:gdLst/>
              <a:ahLst/>
              <a:rect l="l" t="t" r="r" b="b"/>
              <a:pathLst>
                <a:path w="2850029" h="1579282">
                  <a:moveTo>
                    <a:pt x="32720" y="0"/>
                  </a:moveTo>
                  <a:lnTo>
                    <a:pt x="2817309" y="0"/>
                  </a:lnTo>
                  <a:cubicBezTo>
                    <a:pt x="2835380" y="0"/>
                    <a:pt x="2850029" y="14649"/>
                    <a:pt x="2850029" y="32720"/>
                  </a:cubicBezTo>
                  <a:lnTo>
                    <a:pt x="2850029" y="1546562"/>
                  </a:lnTo>
                  <a:cubicBezTo>
                    <a:pt x="2850029" y="1564633"/>
                    <a:pt x="2835380" y="1579282"/>
                    <a:pt x="2817309" y="1579282"/>
                  </a:cubicBezTo>
                  <a:lnTo>
                    <a:pt x="32720" y="1579282"/>
                  </a:lnTo>
                  <a:cubicBezTo>
                    <a:pt x="14649" y="1579282"/>
                    <a:pt x="0" y="1564633"/>
                    <a:pt x="0" y="1546562"/>
                  </a:cubicBezTo>
                  <a:lnTo>
                    <a:pt x="0" y="32720"/>
                  </a:lnTo>
                  <a:cubicBezTo>
                    <a:pt x="0" y="14649"/>
                    <a:pt x="14649" y="0"/>
                    <a:pt x="32720" y="0"/>
                  </a:cubicBezTo>
                  <a:close/>
                </a:path>
              </a:pathLst>
            </a:custGeom>
            <a:solidFill>
              <a:srgbClr val="eff1e7"/>
            </a:solidFill>
            <a:ln cap="rnd" w="76200">
              <a:solidFill>
                <a:srgbClr val="483a00"/>
              </a:solidFill>
              <a:round/>
            </a:ln>
          </p:spPr>
          <p:style>
            <a:lnRef idx="0"/>
            <a:fillRef idx="0"/>
            <a:effectRef idx="0"/>
            <a:fontRef idx="minor"/>
          </p:style>
        </p:sp>
        <p:sp>
          <p:nvSpPr>
            <p:cNvPr id="128" name="TextBox 7"/>
            <p:cNvSpPr/>
            <p:nvPr/>
          </p:nvSpPr>
          <p:spPr>
            <a:xfrm>
              <a:off x="3110400" y="1638720"/>
              <a:ext cx="12066840" cy="6847920"/>
            </a:xfrm>
            <a:prstGeom prst="rect">
              <a:avLst/>
            </a:prstGeom>
            <a:noFill/>
            <a:ln w="0">
              <a:noFill/>
            </a:ln>
          </p:spPr>
          <p:style>
            <a:lnRef idx="0"/>
            <a:fillRef idx="0"/>
            <a:effectRef idx="0"/>
            <a:fontRef idx="minor"/>
          </p:style>
        </p:sp>
      </p:grpSp>
      <p:sp>
        <p:nvSpPr>
          <p:cNvPr id="129" name="Freeform 8"/>
          <p:cNvSpPr/>
          <p:nvPr/>
        </p:nvSpPr>
        <p:spPr>
          <a:xfrm rot="1173600">
            <a:off x="12264480" y="6256440"/>
            <a:ext cx="1254600" cy="1222560"/>
          </a:xfrm>
          <a:custGeom>
            <a:avLst/>
            <a:gdLst/>
            <a:ahLst/>
            <a:rect l="l" t="t" r="r" b="b"/>
            <a:pathLst>
              <a:path w="1254944" h="1223000">
                <a:moveTo>
                  <a:pt x="0" y="0"/>
                </a:moveTo>
                <a:lnTo>
                  <a:pt x="1254945" y="0"/>
                </a:lnTo>
                <a:lnTo>
                  <a:pt x="1254945" y="1223001"/>
                </a:lnTo>
                <a:lnTo>
                  <a:pt x="0" y="1223001"/>
                </a:lnTo>
                <a:lnTo>
                  <a:pt x="0" y="0"/>
                </a:lnTo>
                <a:close/>
              </a:path>
            </a:pathLst>
          </a:custGeom>
          <a:blipFill rotWithShape="0">
            <a:blip r:embed="rId4"/>
            <a:srcRect/>
            <a:stretch/>
          </a:blipFill>
          <a:ln w="0">
            <a:noFill/>
          </a:ln>
        </p:spPr>
        <p:style>
          <a:lnRef idx="0"/>
          <a:fillRef idx="0"/>
          <a:effectRef idx="0"/>
          <a:fontRef idx="minor"/>
        </p:style>
      </p:sp>
      <p:sp>
        <p:nvSpPr>
          <p:cNvPr id="130" name="Freeform 9"/>
          <p:cNvSpPr/>
          <p:nvPr/>
        </p:nvSpPr>
        <p:spPr>
          <a:xfrm>
            <a:off x="4991760" y="3417480"/>
            <a:ext cx="1257120" cy="1455480"/>
          </a:xfrm>
          <a:custGeom>
            <a:avLst/>
            <a:gdLst/>
            <a:ahLst/>
            <a:rect l="l" t="t" r="r" b="b"/>
            <a:pathLst>
              <a:path w="1257309" h="1455832">
                <a:moveTo>
                  <a:pt x="0" y="0"/>
                </a:moveTo>
                <a:lnTo>
                  <a:pt x="1257309" y="0"/>
                </a:lnTo>
                <a:lnTo>
                  <a:pt x="1257309" y="1455832"/>
                </a:lnTo>
                <a:lnTo>
                  <a:pt x="0" y="1455832"/>
                </a:lnTo>
                <a:lnTo>
                  <a:pt x="0" y="0"/>
                </a:lnTo>
                <a:close/>
              </a:path>
            </a:pathLst>
          </a:custGeom>
          <a:blipFill rotWithShape="0">
            <a:blip r:embed="rId5"/>
            <a:srcRect/>
            <a:stretch/>
          </a:blipFill>
          <a:ln w="0">
            <a:noFill/>
          </a:ln>
        </p:spPr>
        <p:style>
          <a:lnRef idx="0"/>
          <a:fillRef idx="0"/>
          <a:effectRef idx="0"/>
          <a:fontRef idx="minor"/>
        </p:style>
      </p:sp>
      <p:sp>
        <p:nvSpPr>
          <p:cNvPr id="131" name="Freeform 10"/>
          <p:cNvSpPr/>
          <p:nvPr/>
        </p:nvSpPr>
        <p:spPr>
          <a:xfrm rot="21388800">
            <a:off x="2575440" y="1515600"/>
            <a:ext cx="1852920" cy="1846080"/>
          </a:xfrm>
          <a:custGeom>
            <a:avLst/>
            <a:gdLst/>
            <a:ahLst/>
            <a:rect l="l" t="t" r="r" b="b"/>
            <a:pathLst>
              <a:path w="1853276" h="1846537">
                <a:moveTo>
                  <a:pt x="0" y="0"/>
                </a:moveTo>
                <a:lnTo>
                  <a:pt x="1853276" y="0"/>
                </a:lnTo>
                <a:lnTo>
                  <a:pt x="1853276" y="1846537"/>
                </a:lnTo>
                <a:lnTo>
                  <a:pt x="0" y="1846537"/>
                </a:lnTo>
                <a:lnTo>
                  <a:pt x="0" y="0"/>
                </a:lnTo>
                <a:close/>
              </a:path>
            </a:pathLst>
          </a:custGeom>
          <a:blipFill rotWithShape="0">
            <a:blip r:embed="rId6"/>
            <a:srcRect/>
            <a:stretch/>
          </a:blipFill>
          <a:ln w="0">
            <a:noFill/>
          </a:ln>
        </p:spPr>
        <p:style>
          <a:lnRef idx="0"/>
          <a:fillRef idx="0"/>
          <a:effectRef idx="0"/>
          <a:fontRef idx="minor"/>
        </p:style>
      </p:sp>
      <p:sp>
        <p:nvSpPr>
          <p:cNvPr id="132" name="Freeform 11"/>
          <p:cNvSpPr/>
          <p:nvPr/>
        </p:nvSpPr>
        <p:spPr>
          <a:xfrm>
            <a:off x="2527560" y="7400880"/>
            <a:ext cx="1885320" cy="1312920"/>
          </a:xfrm>
          <a:custGeom>
            <a:avLst/>
            <a:gdLst/>
            <a:ahLst/>
            <a:rect l="l" t="t" r="r" b="b"/>
            <a:pathLst>
              <a:path w="1885713" h="1313142">
                <a:moveTo>
                  <a:pt x="0" y="0"/>
                </a:moveTo>
                <a:lnTo>
                  <a:pt x="1885713" y="0"/>
                </a:lnTo>
                <a:lnTo>
                  <a:pt x="1885713" y="1313141"/>
                </a:lnTo>
                <a:lnTo>
                  <a:pt x="0" y="1313141"/>
                </a:lnTo>
                <a:lnTo>
                  <a:pt x="0" y="0"/>
                </a:lnTo>
                <a:close/>
              </a:path>
            </a:pathLst>
          </a:custGeom>
          <a:blipFill rotWithShape="0">
            <a:blip r:embed="rId7"/>
            <a:srcRect/>
            <a:stretch/>
          </a:blipFill>
          <a:ln w="0">
            <a:noFill/>
          </a:ln>
        </p:spPr>
        <p:style>
          <a:lnRef idx="0"/>
          <a:fillRef idx="0"/>
          <a:effectRef idx="0"/>
          <a:fontRef idx="minor"/>
        </p:style>
      </p:sp>
      <p:sp>
        <p:nvSpPr>
          <p:cNvPr id="133" name="TextBox 12"/>
          <p:cNvSpPr/>
          <p:nvPr/>
        </p:nvSpPr>
        <p:spPr>
          <a:xfrm>
            <a:off x="5620680" y="3188160"/>
            <a:ext cx="7046640" cy="4669560"/>
          </a:xfrm>
          <a:prstGeom prst="rect">
            <a:avLst/>
          </a:prstGeom>
          <a:noFill/>
          <a:ln w="0">
            <a:noFill/>
          </a:ln>
        </p:spPr>
        <p:style>
          <a:lnRef idx="0"/>
          <a:fillRef idx="0"/>
          <a:effectRef idx="0"/>
          <a:fontRef idx="minor"/>
        </p:style>
        <p:txBody>
          <a:bodyPr lIns="0" rIns="0" tIns="0" bIns="0" anchor="t">
            <a:spAutoFit/>
          </a:bodyPr>
          <a:p>
            <a:pPr algn="ctr">
              <a:lnSpc>
                <a:spcPts val="12257"/>
              </a:lnSpc>
              <a:buNone/>
            </a:pPr>
            <a:r>
              <a:rPr b="0" lang="en-US" sz="13180" spc="-1" strike="noStrike">
                <a:solidFill>
                  <a:srgbClr val="483a00"/>
                </a:solidFill>
                <a:latin typeface="Baloo Thambi"/>
              </a:rPr>
              <a:t>GROUP PROJECT</a:t>
            </a:r>
            <a:endParaRPr b="0" lang="es-MX" sz="13180" spc="-1" strike="noStrike">
              <a:latin typeface="Arial"/>
            </a:endParaRPr>
          </a:p>
        </p:txBody>
      </p:sp>
      <p:grpSp>
        <p:nvGrpSpPr>
          <p:cNvPr id="134" name="Group 13"/>
          <p:cNvGrpSpPr/>
          <p:nvPr/>
        </p:nvGrpSpPr>
        <p:grpSpPr>
          <a:xfrm>
            <a:off x="6375600" y="6505560"/>
            <a:ext cx="5536800" cy="1044000"/>
            <a:chOff x="6375600" y="6505560"/>
            <a:chExt cx="5536800" cy="1044000"/>
          </a:xfrm>
        </p:grpSpPr>
        <p:sp>
          <p:nvSpPr>
            <p:cNvPr id="135" name="Freeform 14"/>
            <p:cNvSpPr/>
            <p:nvPr/>
          </p:nvSpPr>
          <p:spPr>
            <a:xfrm>
              <a:off x="6375600" y="6650280"/>
              <a:ext cx="5536800" cy="899280"/>
            </a:xfrm>
            <a:custGeom>
              <a:avLst/>
              <a:gdLst/>
              <a:ahLst/>
              <a:rect l="l" t="t" r="r" b="b"/>
              <a:pathLst>
                <a:path w="1458336" h="236934">
                  <a:moveTo>
                    <a:pt x="40547" y="0"/>
                  </a:moveTo>
                  <a:lnTo>
                    <a:pt x="1417788" y="0"/>
                  </a:lnTo>
                  <a:cubicBezTo>
                    <a:pt x="1440182" y="0"/>
                    <a:pt x="1458336" y="18154"/>
                    <a:pt x="1458336" y="40547"/>
                  </a:cubicBezTo>
                  <a:lnTo>
                    <a:pt x="1458336" y="196387"/>
                  </a:lnTo>
                  <a:cubicBezTo>
                    <a:pt x="1458336" y="218781"/>
                    <a:pt x="1440182" y="236934"/>
                    <a:pt x="1417788" y="236934"/>
                  </a:cubicBezTo>
                  <a:lnTo>
                    <a:pt x="40547" y="236934"/>
                  </a:lnTo>
                  <a:cubicBezTo>
                    <a:pt x="18154" y="236934"/>
                    <a:pt x="0" y="218781"/>
                    <a:pt x="0" y="196387"/>
                  </a:cubicBezTo>
                  <a:lnTo>
                    <a:pt x="0" y="40547"/>
                  </a:lnTo>
                  <a:cubicBezTo>
                    <a:pt x="0" y="18154"/>
                    <a:pt x="18154" y="0"/>
                    <a:pt x="40547" y="0"/>
                  </a:cubicBezTo>
                  <a:close/>
                </a:path>
              </a:pathLst>
            </a:custGeom>
            <a:noFill/>
            <a:ln cap="rnd" w="133350">
              <a:solidFill>
                <a:srgbClr val="ffffff"/>
              </a:solidFill>
              <a:round/>
            </a:ln>
          </p:spPr>
          <p:style>
            <a:lnRef idx="0"/>
            <a:fillRef idx="0"/>
            <a:effectRef idx="0"/>
            <a:fontRef idx="minor"/>
          </p:style>
        </p:sp>
        <p:sp>
          <p:nvSpPr>
            <p:cNvPr id="136" name="TextBox 15"/>
            <p:cNvSpPr/>
            <p:nvPr/>
          </p:nvSpPr>
          <p:spPr>
            <a:xfrm>
              <a:off x="6375600" y="6505560"/>
              <a:ext cx="5536800" cy="1044000"/>
            </a:xfrm>
            <a:prstGeom prst="rect">
              <a:avLst/>
            </a:prstGeom>
            <a:noFill/>
            <a:ln w="0">
              <a:noFill/>
            </a:ln>
          </p:spPr>
          <p:style>
            <a:lnRef idx="0"/>
            <a:fillRef idx="0"/>
            <a:effectRef idx="0"/>
            <a:fontRef idx="minor"/>
          </p:style>
        </p:sp>
      </p:grpSp>
      <p:grpSp>
        <p:nvGrpSpPr>
          <p:cNvPr id="137" name="Group 16"/>
          <p:cNvGrpSpPr/>
          <p:nvPr/>
        </p:nvGrpSpPr>
        <p:grpSpPr>
          <a:xfrm>
            <a:off x="6480360" y="6608160"/>
            <a:ext cx="5327280" cy="792360"/>
            <a:chOff x="6480360" y="6608160"/>
            <a:chExt cx="5327280" cy="792360"/>
          </a:xfrm>
        </p:grpSpPr>
        <p:sp>
          <p:nvSpPr>
            <p:cNvPr id="138" name="Freeform 17"/>
            <p:cNvSpPr/>
            <p:nvPr/>
          </p:nvSpPr>
          <p:spPr>
            <a:xfrm>
              <a:off x="6480360" y="6752880"/>
              <a:ext cx="5327280" cy="647640"/>
            </a:xfrm>
            <a:custGeom>
              <a:avLst/>
              <a:gdLst/>
              <a:ahLst/>
              <a:rect l="l" t="t" r="r" b="b"/>
              <a:pathLst>
                <a:path w="1403142" h="170638">
                  <a:moveTo>
                    <a:pt x="15985" y="0"/>
                  </a:moveTo>
                  <a:lnTo>
                    <a:pt x="1387157" y="0"/>
                  </a:lnTo>
                  <a:cubicBezTo>
                    <a:pt x="1395986" y="0"/>
                    <a:pt x="1403142" y="7157"/>
                    <a:pt x="1403142" y="15985"/>
                  </a:cubicBezTo>
                  <a:lnTo>
                    <a:pt x="1403142" y="154653"/>
                  </a:lnTo>
                  <a:cubicBezTo>
                    <a:pt x="1403142" y="163481"/>
                    <a:pt x="1395986" y="170638"/>
                    <a:pt x="1387157" y="170638"/>
                  </a:cubicBezTo>
                  <a:lnTo>
                    <a:pt x="15985" y="170638"/>
                  </a:lnTo>
                  <a:cubicBezTo>
                    <a:pt x="7157" y="170638"/>
                    <a:pt x="0" y="163481"/>
                    <a:pt x="0" y="154653"/>
                  </a:cubicBezTo>
                  <a:lnTo>
                    <a:pt x="0" y="15985"/>
                  </a:lnTo>
                  <a:cubicBezTo>
                    <a:pt x="0" y="7157"/>
                    <a:pt x="7157" y="0"/>
                    <a:pt x="15985" y="0"/>
                  </a:cubicBezTo>
                  <a:close/>
                </a:path>
              </a:pathLst>
            </a:custGeom>
            <a:solidFill>
              <a:srgbClr val="c0d494"/>
            </a:solidFill>
            <a:ln cap="sq" w="38100">
              <a:solidFill>
                <a:srgbClr val="483a00"/>
              </a:solidFill>
              <a:miter/>
            </a:ln>
          </p:spPr>
          <p:style>
            <a:lnRef idx="0"/>
            <a:fillRef idx="0"/>
            <a:effectRef idx="0"/>
            <a:fontRef idx="minor"/>
          </p:style>
        </p:sp>
        <p:sp>
          <p:nvSpPr>
            <p:cNvPr id="139" name="TextBox 18"/>
            <p:cNvSpPr/>
            <p:nvPr/>
          </p:nvSpPr>
          <p:spPr>
            <a:xfrm>
              <a:off x="6480360" y="6608160"/>
              <a:ext cx="5327280" cy="792360"/>
            </a:xfrm>
            <a:prstGeom prst="rect">
              <a:avLst/>
            </a:prstGeom>
            <a:noFill/>
            <a:ln w="0">
              <a:noFill/>
            </a:ln>
          </p:spPr>
          <p:style>
            <a:lnRef idx="0"/>
            <a:fillRef idx="0"/>
            <a:effectRef idx="0"/>
            <a:fontRef idx="minor"/>
          </p:style>
        </p:sp>
      </p:grpSp>
      <p:sp>
        <p:nvSpPr>
          <p:cNvPr id="140" name="Freeform 19"/>
          <p:cNvSpPr/>
          <p:nvPr/>
        </p:nvSpPr>
        <p:spPr>
          <a:xfrm rot="403200">
            <a:off x="13687920" y="1465200"/>
            <a:ext cx="1993320" cy="2057040"/>
          </a:xfrm>
          <a:custGeom>
            <a:avLst/>
            <a:gdLst/>
            <a:ahLst/>
            <a:rect l="l" t="t" r="r" b="b"/>
            <a:pathLst>
              <a:path w="1993808" h="2057400">
                <a:moveTo>
                  <a:pt x="0" y="0"/>
                </a:moveTo>
                <a:lnTo>
                  <a:pt x="1993808" y="0"/>
                </a:lnTo>
                <a:lnTo>
                  <a:pt x="1993808" y="2057400"/>
                </a:lnTo>
                <a:lnTo>
                  <a:pt x="0" y="2057400"/>
                </a:lnTo>
                <a:lnTo>
                  <a:pt x="0" y="0"/>
                </a:lnTo>
                <a:close/>
              </a:path>
            </a:pathLst>
          </a:custGeom>
          <a:blipFill rotWithShape="0">
            <a:blip r:embed="rId8"/>
            <a:srcRect/>
            <a:stretch/>
          </a:blipFill>
          <a:ln w="0">
            <a:noFill/>
          </a:ln>
        </p:spPr>
        <p:style>
          <a:lnRef idx="0"/>
          <a:fillRef idx="0"/>
          <a:effectRef idx="0"/>
          <a:fontRef idx="minor"/>
        </p:style>
      </p:sp>
      <p:sp>
        <p:nvSpPr>
          <p:cNvPr id="141" name="Freeform 20"/>
          <p:cNvSpPr/>
          <p:nvPr/>
        </p:nvSpPr>
        <p:spPr>
          <a:xfrm rot="21182400">
            <a:off x="13973760" y="6993720"/>
            <a:ext cx="1741320" cy="1767240"/>
          </a:xfrm>
          <a:custGeom>
            <a:avLst/>
            <a:gdLst/>
            <a:ahLst/>
            <a:rect l="l" t="t" r="r" b="b"/>
            <a:pathLst>
              <a:path w="1741724" h="1767432">
                <a:moveTo>
                  <a:pt x="0" y="0"/>
                </a:moveTo>
                <a:lnTo>
                  <a:pt x="1741725" y="0"/>
                </a:lnTo>
                <a:lnTo>
                  <a:pt x="1741725" y="1767432"/>
                </a:lnTo>
                <a:lnTo>
                  <a:pt x="0" y="1767432"/>
                </a:lnTo>
                <a:lnTo>
                  <a:pt x="0" y="0"/>
                </a:lnTo>
                <a:close/>
              </a:path>
            </a:pathLst>
          </a:custGeom>
          <a:blipFill rotWithShape="0">
            <a:blip r:embed="rId9"/>
            <a:srcRect/>
            <a:stretch/>
          </a:blipFill>
          <a:ln w="0">
            <a:noFill/>
          </a:ln>
        </p:spPr>
        <p:style>
          <a:lnRef idx="0"/>
          <a:fillRef idx="0"/>
          <a:effectRef idx="0"/>
          <a:fontRef idx="minor"/>
        </p:style>
      </p:sp>
      <p:sp>
        <p:nvSpPr>
          <p:cNvPr id="142" name="Freeform 21"/>
          <p:cNvSpPr/>
          <p:nvPr/>
        </p:nvSpPr>
        <p:spPr>
          <a:xfrm rot="21053400">
            <a:off x="626040" y="4580280"/>
            <a:ext cx="1636920" cy="1708560"/>
          </a:xfrm>
          <a:custGeom>
            <a:avLst/>
            <a:gdLst/>
            <a:ahLst/>
            <a:rect l="l" t="t" r="r" b="b"/>
            <a:pathLst>
              <a:path w="1637406" h="1708868">
                <a:moveTo>
                  <a:pt x="0" y="0"/>
                </a:moveTo>
                <a:lnTo>
                  <a:pt x="1637406" y="0"/>
                </a:lnTo>
                <a:lnTo>
                  <a:pt x="1637406" y="1708867"/>
                </a:lnTo>
                <a:lnTo>
                  <a:pt x="0" y="1708867"/>
                </a:lnTo>
                <a:lnTo>
                  <a:pt x="0" y="0"/>
                </a:lnTo>
                <a:close/>
              </a:path>
            </a:pathLst>
          </a:custGeom>
          <a:blipFill rotWithShape="0">
            <a:blip r:embed="rId10"/>
            <a:srcRect/>
            <a:stretch/>
          </a:blipFill>
          <a:ln w="0">
            <a:noFill/>
          </a:ln>
        </p:spPr>
        <p:style>
          <a:lnRef idx="0"/>
          <a:fillRef idx="0"/>
          <a:effectRef idx="0"/>
          <a:fontRef idx="minor"/>
        </p:style>
      </p:sp>
      <p:sp>
        <p:nvSpPr>
          <p:cNvPr id="143" name="Freeform 22"/>
          <p:cNvSpPr/>
          <p:nvPr/>
        </p:nvSpPr>
        <p:spPr>
          <a:xfrm rot="808200">
            <a:off x="16000200" y="3907440"/>
            <a:ext cx="1463400" cy="1930320"/>
          </a:xfrm>
          <a:custGeom>
            <a:avLst/>
            <a:gdLst/>
            <a:ahLst/>
            <a:rect l="l" t="t" r="r" b="b"/>
            <a:pathLst>
              <a:path w="1463768" h="1930629">
                <a:moveTo>
                  <a:pt x="0" y="0"/>
                </a:moveTo>
                <a:lnTo>
                  <a:pt x="1463768" y="0"/>
                </a:lnTo>
                <a:lnTo>
                  <a:pt x="1463768" y="1930629"/>
                </a:lnTo>
                <a:lnTo>
                  <a:pt x="0" y="1930629"/>
                </a:lnTo>
                <a:lnTo>
                  <a:pt x="0" y="0"/>
                </a:lnTo>
                <a:close/>
              </a:path>
            </a:pathLst>
          </a:custGeom>
          <a:blipFill rotWithShape="0">
            <a:blip r:embed="rId11"/>
            <a:srcRect/>
            <a:stretch/>
          </a:blipFill>
          <a:ln w="0">
            <a:noFill/>
          </a:ln>
        </p:spPr>
        <p:style>
          <a:lnRef idx="0"/>
          <a:fillRef idx="0"/>
          <a:effectRef idx="0"/>
          <a:fontRef idx="minor"/>
        </p:style>
      </p:sp>
      <p:sp>
        <p:nvSpPr>
          <p:cNvPr id="144" name="TextBox 23"/>
          <p:cNvSpPr/>
          <p:nvPr/>
        </p:nvSpPr>
        <p:spPr>
          <a:xfrm>
            <a:off x="6481080" y="6944400"/>
            <a:ext cx="5325840" cy="345960"/>
          </a:xfrm>
          <a:prstGeom prst="rect">
            <a:avLst/>
          </a:prstGeom>
          <a:noFill/>
          <a:ln w="0">
            <a:noFill/>
          </a:ln>
        </p:spPr>
        <p:style>
          <a:lnRef idx="0"/>
          <a:fillRef idx="0"/>
          <a:effectRef idx="0"/>
          <a:fontRef idx="minor"/>
        </p:style>
        <p:txBody>
          <a:bodyPr lIns="0" rIns="0" tIns="0" bIns="0" anchor="t">
            <a:spAutoFit/>
          </a:bodyPr>
          <a:p>
            <a:pPr algn="ctr">
              <a:lnSpc>
                <a:spcPts val="2721"/>
              </a:lnSpc>
              <a:buNone/>
            </a:pPr>
            <a:r>
              <a:rPr b="0" lang="en-US" sz="2930" spc="-1" strike="noStrike">
                <a:solidFill>
                  <a:srgbClr val="483a00"/>
                </a:solidFill>
                <a:latin typeface="Kurale"/>
              </a:rPr>
              <a:t>Presented By Borcelle Group</a:t>
            </a:r>
            <a:endParaRPr b="0" lang="es-MX" sz="293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f1e7"/>
        </a:solidFill>
      </p:bgPr>
    </p:bg>
    <p:spTree>
      <p:nvGrpSpPr>
        <p:cNvPr id="1" name=""/>
        <p:cNvGrpSpPr/>
        <p:nvPr/>
      </p:nvGrpSpPr>
      <p:grpSpPr>
        <a:xfrm>
          <a:off x="0" y="0"/>
          <a:ext cx="0" cy="0"/>
          <a:chOff x="0" y="0"/>
          <a:chExt cx="0" cy="0"/>
        </a:xfrm>
      </p:grpSpPr>
      <p:sp>
        <p:nvSpPr>
          <p:cNvPr id="282" name="Freeform 2"/>
          <p:cNvSpPr/>
          <p:nvPr/>
        </p:nvSpPr>
        <p:spPr>
          <a:xfrm>
            <a:off x="0" y="0"/>
            <a:ext cx="18705240" cy="10508760"/>
          </a:xfrm>
          <a:custGeom>
            <a:avLst/>
            <a:gdLst/>
            <a:ahLst/>
            <a:rect l="l" t="t" r="r" b="b"/>
            <a:pathLst>
              <a:path w="18705446" h="10509060">
                <a:moveTo>
                  <a:pt x="0" y="0"/>
                </a:moveTo>
                <a:lnTo>
                  <a:pt x="18705446" y="0"/>
                </a:lnTo>
                <a:lnTo>
                  <a:pt x="18705446" y="10509060"/>
                </a:lnTo>
                <a:lnTo>
                  <a:pt x="0" y="10509060"/>
                </a:lnTo>
                <a:lnTo>
                  <a:pt x="0" y="0"/>
                </a:lnTo>
                <a:close/>
              </a:path>
            </a:pathLst>
          </a:custGeom>
          <a:blipFill rotWithShape="0">
            <a:blip r:embed="rId1"/>
            <a:srcRect/>
            <a:stretch/>
          </a:blipFill>
          <a:ln w="0">
            <a:noFill/>
          </a:ln>
        </p:spPr>
        <p:style>
          <a:lnRef idx="0"/>
          <a:fillRef idx="0"/>
          <a:effectRef idx="0"/>
          <a:fontRef idx="minor"/>
        </p:style>
      </p:sp>
      <p:grpSp>
        <p:nvGrpSpPr>
          <p:cNvPr id="283" name="Group 3"/>
          <p:cNvGrpSpPr/>
          <p:nvPr/>
        </p:nvGrpSpPr>
        <p:grpSpPr>
          <a:xfrm>
            <a:off x="1028880" y="891720"/>
            <a:ext cx="16230240" cy="8366400"/>
            <a:chOff x="1028880" y="891720"/>
            <a:chExt cx="16230240" cy="8366400"/>
          </a:xfrm>
        </p:grpSpPr>
        <p:sp>
          <p:nvSpPr>
            <p:cNvPr id="284" name="Freeform 4"/>
            <p:cNvSpPr/>
            <p:nvPr/>
          </p:nvSpPr>
          <p:spPr>
            <a:xfrm>
              <a:off x="1028880" y="1028880"/>
              <a:ext cx="16230240" cy="8229240"/>
            </a:xfrm>
            <a:custGeom>
              <a:avLst/>
              <a:gdLst/>
              <a:ahLst/>
              <a:rect l="l" t="t" r="r" b="b"/>
              <a:pathLst>
                <a:path w="4513182" h="2288374">
                  <a:moveTo>
                    <a:pt x="24327" y="0"/>
                  </a:moveTo>
                  <a:lnTo>
                    <a:pt x="4488855" y="0"/>
                  </a:lnTo>
                  <a:cubicBezTo>
                    <a:pt x="4502291" y="0"/>
                    <a:pt x="4513182" y="10891"/>
                    <a:pt x="4513182" y="24327"/>
                  </a:cubicBezTo>
                  <a:lnTo>
                    <a:pt x="4513182" y="2264047"/>
                  </a:lnTo>
                  <a:cubicBezTo>
                    <a:pt x="4513182" y="2277483"/>
                    <a:pt x="4502291" y="2288374"/>
                    <a:pt x="4488855" y="2288374"/>
                  </a:cubicBezTo>
                  <a:lnTo>
                    <a:pt x="24327" y="2288374"/>
                  </a:lnTo>
                  <a:cubicBezTo>
                    <a:pt x="10891" y="2288374"/>
                    <a:pt x="0" y="2277483"/>
                    <a:pt x="0" y="2264047"/>
                  </a:cubicBezTo>
                  <a:lnTo>
                    <a:pt x="0" y="24327"/>
                  </a:lnTo>
                  <a:cubicBezTo>
                    <a:pt x="0" y="10891"/>
                    <a:pt x="10891" y="0"/>
                    <a:pt x="24327" y="0"/>
                  </a:cubicBezTo>
                  <a:close/>
                </a:path>
              </a:pathLst>
            </a:custGeom>
            <a:solidFill>
              <a:srgbClr val="eff1e7"/>
            </a:solidFill>
            <a:ln cap="rnd" w="38100">
              <a:solidFill>
                <a:srgbClr val="000000"/>
              </a:solidFill>
              <a:round/>
            </a:ln>
          </p:spPr>
          <p:style>
            <a:lnRef idx="0"/>
            <a:fillRef idx="0"/>
            <a:effectRef idx="0"/>
            <a:fontRef idx="minor"/>
          </p:style>
        </p:sp>
        <p:sp>
          <p:nvSpPr>
            <p:cNvPr id="285" name="TextBox 5"/>
            <p:cNvSpPr/>
            <p:nvPr/>
          </p:nvSpPr>
          <p:spPr>
            <a:xfrm>
              <a:off x="1028880" y="891720"/>
              <a:ext cx="16230240" cy="8366400"/>
            </a:xfrm>
            <a:prstGeom prst="rect">
              <a:avLst/>
            </a:prstGeom>
            <a:noFill/>
            <a:ln w="0">
              <a:noFill/>
            </a:ln>
          </p:spPr>
          <p:style>
            <a:lnRef idx="0"/>
            <a:fillRef idx="0"/>
            <a:effectRef idx="0"/>
            <a:fontRef idx="minor"/>
          </p:style>
        </p:sp>
      </p:grpSp>
      <p:sp>
        <p:nvSpPr>
          <p:cNvPr id="286" name="Freeform 6"/>
          <p:cNvSpPr/>
          <p:nvPr/>
        </p:nvSpPr>
        <p:spPr>
          <a:xfrm>
            <a:off x="14598360" y="-573840"/>
            <a:ext cx="1195920" cy="3204360"/>
          </a:xfrm>
          <a:custGeom>
            <a:avLst/>
            <a:gdLst/>
            <a:ahLst/>
            <a:rect l="l" t="t" r="r" b="b"/>
            <a:pathLst>
              <a:path w="1196434" h="3204734">
                <a:moveTo>
                  <a:pt x="0" y="0"/>
                </a:moveTo>
                <a:lnTo>
                  <a:pt x="1196434" y="0"/>
                </a:lnTo>
                <a:lnTo>
                  <a:pt x="1196434" y="3204734"/>
                </a:lnTo>
                <a:lnTo>
                  <a:pt x="0" y="3204734"/>
                </a:lnTo>
                <a:lnTo>
                  <a:pt x="0" y="0"/>
                </a:lnTo>
                <a:close/>
              </a:path>
            </a:pathLst>
          </a:custGeom>
          <a:blipFill rotWithShape="0">
            <a:blip r:embed="rId2"/>
            <a:srcRect/>
            <a:stretch/>
          </a:blipFill>
          <a:ln w="0">
            <a:noFill/>
          </a:ln>
        </p:spPr>
        <p:style>
          <a:lnRef idx="0"/>
          <a:fillRef idx="0"/>
          <a:effectRef idx="0"/>
          <a:fontRef idx="minor"/>
        </p:style>
      </p:sp>
      <p:grpSp>
        <p:nvGrpSpPr>
          <p:cNvPr id="287" name="Group 7"/>
          <p:cNvGrpSpPr/>
          <p:nvPr/>
        </p:nvGrpSpPr>
        <p:grpSpPr>
          <a:xfrm>
            <a:off x="2500560" y="3717360"/>
            <a:ext cx="4254840" cy="4254120"/>
            <a:chOff x="2500560" y="3717360"/>
            <a:chExt cx="4254840" cy="4254120"/>
          </a:xfrm>
        </p:grpSpPr>
        <p:sp>
          <p:nvSpPr>
            <p:cNvPr id="288" name="Freeform 8"/>
            <p:cNvSpPr/>
            <p:nvPr/>
          </p:nvSpPr>
          <p:spPr>
            <a:xfrm>
              <a:off x="2500560" y="3717360"/>
              <a:ext cx="4254840" cy="4254120"/>
            </a:xfrm>
            <a:custGeom>
              <a:avLst/>
              <a:gdLst/>
              <a:ah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0">
              <a:blip r:embed="rId3"/>
              <a:srcRect/>
              <a:stretch/>
            </a:blipFill>
            <a:ln w="0">
              <a:noFill/>
            </a:ln>
          </p:spPr>
          <p:style>
            <a:lnRef idx="0"/>
            <a:fillRef idx="0"/>
            <a:effectRef idx="0"/>
            <a:fontRef idx="minor"/>
          </p:style>
        </p:sp>
      </p:grpSp>
      <p:grpSp>
        <p:nvGrpSpPr>
          <p:cNvPr id="289" name="Group 9"/>
          <p:cNvGrpSpPr/>
          <p:nvPr/>
        </p:nvGrpSpPr>
        <p:grpSpPr>
          <a:xfrm>
            <a:off x="7016400" y="3717360"/>
            <a:ext cx="4254840" cy="4254120"/>
            <a:chOff x="7016400" y="3717360"/>
            <a:chExt cx="4254840" cy="4254120"/>
          </a:xfrm>
        </p:grpSpPr>
        <p:sp>
          <p:nvSpPr>
            <p:cNvPr id="290" name="Freeform 10"/>
            <p:cNvSpPr/>
            <p:nvPr/>
          </p:nvSpPr>
          <p:spPr>
            <a:xfrm>
              <a:off x="7016400" y="3717360"/>
              <a:ext cx="4254840" cy="4254120"/>
            </a:xfrm>
            <a:custGeom>
              <a:avLst/>
              <a:gdLst/>
              <a:ah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0">
              <a:blip r:embed="rId4"/>
              <a:srcRect/>
              <a:stretch/>
            </a:blipFill>
            <a:ln w="0">
              <a:noFill/>
            </a:ln>
          </p:spPr>
          <p:style>
            <a:lnRef idx="0"/>
            <a:fillRef idx="0"/>
            <a:effectRef idx="0"/>
            <a:fontRef idx="minor"/>
          </p:style>
        </p:sp>
      </p:grpSp>
      <p:grpSp>
        <p:nvGrpSpPr>
          <p:cNvPr id="291" name="Group 11"/>
          <p:cNvGrpSpPr/>
          <p:nvPr/>
        </p:nvGrpSpPr>
        <p:grpSpPr>
          <a:xfrm>
            <a:off x="11532240" y="3717360"/>
            <a:ext cx="4254840" cy="4254120"/>
            <a:chOff x="11532240" y="3717360"/>
            <a:chExt cx="4254840" cy="4254120"/>
          </a:xfrm>
        </p:grpSpPr>
        <p:sp>
          <p:nvSpPr>
            <p:cNvPr id="292" name="Freeform 12"/>
            <p:cNvSpPr/>
            <p:nvPr/>
          </p:nvSpPr>
          <p:spPr>
            <a:xfrm>
              <a:off x="11532240" y="3717360"/>
              <a:ext cx="4254840" cy="4254120"/>
            </a:xfrm>
            <a:custGeom>
              <a:avLst/>
              <a:gdLst/>
              <a:ah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0">
              <a:blip r:embed="rId5"/>
              <a:srcRect/>
              <a:stretch/>
            </a:blipFill>
            <a:ln w="0">
              <a:noFill/>
            </a:ln>
          </p:spPr>
          <p:style>
            <a:lnRef idx="0"/>
            <a:fillRef idx="0"/>
            <a:effectRef idx="0"/>
            <a:fontRef idx="minor"/>
          </p:style>
        </p:sp>
      </p:grpSp>
      <p:sp>
        <p:nvSpPr>
          <p:cNvPr id="293" name="Freeform 13"/>
          <p:cNvSpPr/>
          <p:nvPr/>
        </p:nvSpPr>
        <p:spPr>
          <a:xfrm>
            <a:off x="452520" y="586080"/>
            <a:ext cx="2098440" cy="2430000"/>
          </a:xfrm>
          <a:custGeom>
            <a:avLst/>
            <a:gdLst/>
            <a:ahLst/>
            <a:rect l="l" t="t" r="r" b="b"/>
            <a:pathLst>
              <a:path w="2098971" h="2430388">
                <a:moveTo>
                  <a:pt x="0" y="0"/>
                </a:moveTo>
                <a:lnTo>
                  <a:pt x="2098971" y="0"/>
                </a:lnTo>
                <a:lnTo>
                  <a:pt x="2098971" y="2430388"/>
                </a:lnTo>
                <a:lnTo>
                  <a:pt x="0" y="2430388"/>
                </a:lnTo>
                <a:lnTo>
                  <a:pt x="0" y="0"/>
                </a:lnTo>
                <a:close/>
              </a:path>
            </a:pathLst>
          </a:custGeom>
          <a:blipFill rotWithShape="0">
            <a:blip r:embed="rId6"/>
            <a:srcRect/>
            <a:stretch/>
          </a:blipFill>
          <a:ln w="0">
            <a:noFill/>
          </a:ln>
        </p:spPr>
        <p:style>
          <a:lnRef idx="0"/>
          <a:fillRef idx="0"/>
          <a:effectRef idx="0"/>
          <a:fontRef idx="minor"/>
        </p:style>
      </p:sp>
      <p:sp>
        <p:nvSpPr>
          <p:cNvPr id="294" name="Freeform 14"/>
          <p:cNvSpPr/>
          <p:nvPr/>
        </p:nvSpPr>
        <p:spPr>
          <a:xfrm>
            <a:off x="15341400" y="7669800"/>
            <a:ext cx="2946240" cy="2399760"/>
          </a:xfrm>
          <a:custGeom>
            <a:avLst/>
            <a:gdLst/>
            <a:ahLst/>
            <a:rect l="l" t="t" r="r" b="b"/>
            <a:pathLst>
              <a:path w="2946776" h="2400283">
                <a:moveTo>
                  <a:pt x="0" y="0"/>
                </a:moveTo>
                <a:lnTo>
                  <a:pt x="2946776" y="0"/>
                </a:lnTo>
                <a:lnTo>
                  <a:pt x="2946776" y="2400284"/>
                </a:lnTo>
                <a:lnTo>
                  <a:pt x="0" y="2400284"/>
                </a:lnTo>
                <a:lnTo>
                  <a:pt x="0" y="0"/>
                </a:lnTo>
                <a:close/>
              </a:path>
            </a:pathLst>
          </a:custGeom>
          <a:blipFill rotWithShape="0">
            <a:blip r:embed="rId7"/>
            <a:srcRect/>
            <a:stretch/>
          </a:blipFill>
          <a:ln w="0">
            <a:noFill/>
          </a:ln>
        </p:spPr>
        <p:style>
          <a:lnRef idx="0"/>
          <a:fillRef idx="0"/>
          <a:effectRef idx="0"/>
          <a:fontRef idx="minor"/>
        </p:style>
      </p:sp>
      <p:sp>
        <p:nvSpPr>
          <p:cNvPr id="295" name="TextBox 15"/>
          <p:cNvSpPr/>
          <p:nvPr/>
        </p:nvSpPr>
        <p:spPr>
          <a:xfrm>
            <a:off x="3472920" y="1926360"/>
            <a:ext cx="11341800" cy="1190880"/>
          </a:xfrm>
          <a:prstGeom prst="rect">
            <a:avLst/>
          </a:prstGeom>
          <a:noFill/>
          <a:ln w="0">
            <a:noFill/>
          </a:ln>
        </p:spPr>
        <p:style>
          <a:lnRef idx="0"/>
          <a:fillRef idx="0"/>
          <a:effectRef idx="0"/>
          <a:fontRef idx="minor"/>
        </p:style>
        <p:txBody>
          <a:bodyPr lIns="0" rIns="0" tIns="0" bIns="0" anchor="t">
            <a:spAutoFit/>
          </a:bodyPr>
          <a:p>
            <a:pPr algn="ctr">
              <a:lnSpc>
                <a:spcPts val="9374"/>
              </a:lnSpc>
              <a:buNone/>
            </a:pPr>
            <a:r>
              <a:rPr b="0" lang="en-US" sz="10080" spc="-1" strike="noStrike">
                <a:solidFill>
                  <a:srgbClr val="483a00"/>
                </a:solidFill>
                <a:latin typeface="Baloo Thambi"/>
              </a:rPr>
              <a:t>DOCUMENTATION</a:t>
            </a:r>
            <a:endParaRPr b="0" lang="es-MX" sz="1008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c5c5"/>
        </a:solidFill>
      </p:bgPr>
    </p:bg>
    <p:spTree>
      <p:nvGrpSpPr>
        <p:cNvPr id="1" name=""/>
        <p:cNvGrpSpPr/>
        <p:nvPr/>
      </p:nvGrpSpPr>
      <p:grpSpPr>
        <a:xfrm>
          <a:off x="0" y="0"/>
          <a:ext cx="0" cy="0"/>
          <a:chOff x="0" y="0"/>
          <a:chExt cx="0" cy="0"/>
        </a:xfrm>
      </p:grpSpPr>
      <p:sp>
        <p:nvSpPr>
          <p:cNvPr id="296" name="Freeform 2"/>
          <p:cNvSpPr/>
          <p:nvPr/>
        </p:nvSpPr>
        <p:spPr>
          <a:xfrm>
            <a:off x="0" y="0"/>
            <a:ext cx="18705240" cy="10508760"/>
          </a:xfrm>
          <a:custGeom>
            <a:avLst/>
            <a:gdLst/>
            <a:ahLst/>
            <a:rect l="l" t="t" r="r" b="b"/>
            <a:pathLst>
              <a:path w="18705446" h="10509060">
                <a:moveTo>
                  <a:pt x="0" y="0"/>
                </a:moveTo>
                <a:lnTo>
                  <a:pt x="18705446" y="0"/>
                </a:lnTo>
                <a:lnTo>
                  <a:pt x="18705446" y="10509060"/>
                </a:lnTo>
                <a:lnTo>
                  <a:pt x="0" y="10509060"/>
                </a:lnTo>
                <a:lnTo>
                  <a:pt x="0" y="0"/>
                </a:lnTo>
                <a:close/>
              </a:path>
            </a:pathLst>
          </a:custGeom>
          <a:blipFill rotWithShape="0">
            <a:blip r:embed="rId1"/>
            <a:srcRect/>
            <a:stretch/>
          </a:blipFill>
          <a:ln w="0">
            <a:noFill/>
          </a:ln>
        </p:spPr>
        <p:style>
          <a:lnRef idx="0"/>
          <a:fillRef idx="0"/>
          <a:effectRef idx="0"/>
          <a:fontRef idx="minor"/>
        </p:style>
      </p:sp>
      <p:grpSp>
        <p:nvGrpSpPr>
          <p:cNvPr id="297" name="Group 3"/>
          <p:cNvGrpSpPr/>
          <p:nvPr/>
        </p:nvGrpSpPr>
        <p:grpSpPr>
          <a:xfrm>
            <a:off x="1081800" y="1793520"/>
            <a:ext cx="16176960" cy="7464240"/>
            <a:chOff x="1081800" y="1793520"/>
            <a:chExt cx="16176960" cy="7464240"/>
          </a:xfrm>
        </p:grpSpPr>
        <p:sp>
          <p:nvSpPr>
            <p:cNvPr id="298" name="Freeform 4"/>
            <p:cNvSpPr/>
            <p:nvPr/>
          </p:nvSpPr>
          <p:spPr>
            <a:xfrm>
              <a:off x="1081800" y="1945080"/>
              <a:ext cx="16176960" cy="7312680"/>
            </a:xfrm>
            <a:custGeom>
              <a:avLst/>
              <a:gdLst/>
              <a:ahLst/>
              <a:rect l="l" t="t" r="r" b="b"/>
              <a:pathLst>
                <a:path w="4068862" h="1839379">
                  <a:moveTo>
                    <a:pt x="24407" y="0"/>
                  </a:moveTo>
                  <a:lnTo>
                    <a:pt x="4044455" y="0"/>
                  </a:lnTo>
                  <a:cubicBezTo>
                    <a:pt x="4050928" y="0"/>
                    <a:pt x="4057136" y="2571"/>
                    <a:pt x="4061714" y="7149"/>
                  </a:cubicBezTo>
                  <a:cubicBezTo>
                    <a:pt x="4066291" y="11726"/>
                    <a:pt x="4068862" y="17934"/>
                    <a:pt x="4068862" y="24407"/>
                  </a:cubicBezTo>
                  <a:lnTo>
                    <a:pt x="4068862" y="1814972"/>
                  </a:lnTo>
                  <a:cubicBezTo>
                    <a:pt x="4068862" y="1821445"/>
                    <a:pt x="4066291" y="1827653"/>
                    <a:pt x="4061714" y="1832230"/>
                  </a:cubicBezTo>
                  <a:cubicBezTo>
                    <a:pt x="4057136" y="1836807"/>
                    <a:pt x="4050928" y="1839379"/>
                    <a:pt x="4044455" y="1839379"/>
                  </a:cubicBezTo>
                  <a:lnTo>
                    <a:pt x="24407" y="1839379"/>
                  </a:lnTo>
                  <a:cubicBezTo>
                    <a:pt x="17934" y="1839379"/>
                    <a:pt x="11726" y="1836807"/>
                    <a:pt x="7149" y="1832230"/>
                  </a:cubicBezTo>
                  <a:cubicBezTo>
                    <a:pt x="2571" y="1827653"/>
                    <a:pt x="0" y="1821445"/>
                    <a:pt x="0" y="1814972"/>
                  </a:cubicBezTo>
                  <a:lnTo>
                    <a:pt x="0" y="24407"/>
                  </a:lnTo>
                  <a:cubicBezTo>
                    <a:pt x="0" y="17934"/>
                    <a:pt x="2571" y="11726"/>
                    <a:pt x="7149" y="7149"/>
                  </a:cubicBezTo>
                  <a:cubicBezTo>
                    <a:pt x="11726" y="2571"/>
                    <a:pt x="17934" y="0"/>
                    <a:pt x="24407" y="0"/>
                  </a:cubicBezTo>
                  <a:close/>
                </a:path>
              </a:pathLst>
            </a:custGeom>
            <a:solidFill>
              <a:srgbClr val="ffeded"/>
            </a:solidFill>
            <a:ln cap="rnd" w="38100">
              <a:solidFill>
                <a:srgbClr val="000000"/>
              </a:solidFill>
              <a:round/>
            </a:ln>
          </p:spPr>
          <p:style>
            <a:lnRef idx="0"/>
            <a:fillRef idx="0"/>
            <a:effectRef idx="0"/>
            <a:fontRef idx="minor"/>
          </p:style>
        </p:sp>
        <p:sp>
          <p:nvSpPr>
            <p:cNvPr id="299" name="TextBox 5"/>
            <p:cNvSpPr/>
            <p:nvPr/>
          </p:nvSpPr>
          <p:spPr>
            <a:xfrm>
              <a:off x="1081800" y="1793520"/>
              <a:ext cx="16176960" cy="7464240"/>
            </a:xfrm>
            <a:prstGeom prst="rect">
              <a:avLst/>
            </a:prstGeom>
            <a:noFill/>
            <a:ln w="0">
              <a:noFill/>
            </a:ln>
          </p:spPr>
          <p:style>
            <a:lnRef idx="0"/>
            <a:fillRef idx="0"/>
            <a:effectRef idx="0"/>
            <a:fontRef idx="minor"/>
          </p:style>
        </p:sp>
      </p:grpSp>
      <p:grpSp>
        <p:nvGrpSpPr>
          <p:cNvPr id="300" name="Group 6"/>
          <p:cNvGrpSpPr/>
          <p:nvPr/>
        </p:nvGrpSpPr>
        <p:grpSpPr>
          <a:xfrm>
            <a:off x="2080440" y="759600"/>
            <a:ext cx="14163120" cy="1987200"/>
            <a:chOff x="2080440" y="759600"/>
            <a:chExt cx="14163120" cy="1987200"/>
          </a:xfrm>
        </p:grpSpPr>
        <p:sp>
          <p:nvSpPr>
            <p:cNvPr id="301" name="Freeform 7"/>
            <p:cNvSpPr/>
            <p:nvPr/>
          </p:nvSpPr>
          <p:spPr>
            <a:xfrm>
              <a:off x="2080440" y="1143360"/>
              <a:ext cx="14163120" cy="1603440"/>
            </a:xfrm>
            <a:custGeom>
              <a:avLst/>
              <a:gdLst/>
              <a:ahLst/>
              <a:rect l="l" t="t" r="r" b="b"/>
              <a:pathLst>
                <a:path w="1406886" h="159294">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cap="sq" w="38100">
              <a:solidFill>
                <a:srgbClr val="000000"/>
              </a:solidFill>
              <a:miter/>
            </a:ln>
          </p:spPr>
          <p:style>
            <a:lnRef idx="0"/>
            <a:fillRef idx="0"/>
            <a:effectRef idx="0"/>
            <a:fontRef idx="minor"/>
          </p:style>
        </p:sp>
        <p:sp>
          <p:nvSpPr>
            <p:cNvPr id="302" name="TextBox 8"/>
            <p:cNvSpPr/>
            <p:nvPr/>
          </p:nvSpPr>
          <p:spPr>
            <a:xfrm>
              <a:off x="2975400" y="759600"/>
              <a:ext cx="12373200" cy="1986840"/>
            </a:xfrm>
            <a:prstGeom prst="rect">
              <a:avLst/>
            </a:prstGeom>
            <a:noFill/>
            <a:ln w="0">
              <a:noFill/>
            </a:ln>
          </p:spPr>
          <p:style>
            <a:lnRef idx="0"/>
            <a:fillRef idx="0"/>
            <a:effectRef idx="0"/>
            <a:fontRef idx="minor"/>
          </p:style>
        </p:sp>
      </p:grpSp>
      <p:sp>
        <p:nvSpPr>
          <p:cNvPr id="303" name="TextBox 9"/>
          <p:cNvSpPr/>
          <p:nvPr/>
        </p:nvSpPr>
        <p:spPr>
          <a:xfrm>
            <a:off x="2870280" y="3597480"/>
            <a:ext cx="12583440" cy="5094360"/>
          </a:xfrm>
          <a:prstGeom prst="rect">
            <a:avLst/>
          </a:prstGeom>
          <a:noFill/>
          <a:ln w="0">
            <a:noFill/>
          </a:ln>
        </p:spPr>
        <p:style>
          <a:lnRef idx="0"/>
          <a:fillRef idx="0"/>
          <a:effectRef idx="0"/>
          <a:fontRef idx="minor"/>
        </p:style>
        <p:txBody>
          <a:bodyPr lIns="0" rIns="0" tIns="0" bIns="0" anchor="t">
            <a:spAutoFit/>
          </a:bodyPr>
          <a:p>
            <a:pPr algn="ctr">
              <a:lnSpc>
                <a:spcPts val="5014"/>
              </a:lnSpc>
              <a:buNone/>
            </a:pPr>
            <a:r>
              <a:rPr b="0" lang="en-US" sz="5390" spc="-1" strike="noStrike">
                <a:solidFill>
                  <a:srgbClr val="483a00"/>
                </a:solidFill>
                <a:latin typeface="Kurale"/>
              </a:rPr>
              <a:t>Lorem ipsum dolor sit amet, consectetur adipiscing elit. Suspendisse quis enim pretium, bibendum ante ullamcorper, tincidunt augue. Nunc sed lorem aliquam, malesuada lectus eu, placerat lorem. Proin at aliquet sapien, vitae elementum mi. </a:t>
            </a:r>
            <a:endParaRPr b="0" lang="es-MX" sz="5390" spc="-1" strike="noStrike">
              <a:latin typeface="Arial"/>
            </a:endParaRPr>
          </a:p>
        </p:txBody>
      </p:sp>
      <p:sp>
        <p:nvSpPr>
          <p:cNvPr id="304" name="Freeform 10"/>
          <p:cNvSpPr/>
          <p:nvPr/>
        </p:nvSpPr>
        <p:spPr>
          <a:xfrm>
            <a:off x="15454080" y="3033000"/>
            <a:ext cx="2488680" cy="2568240"/>
          </a:xfrm>
          <a:custGeom>
            <a:avLst/>
            <a:gdLst/>
            <a:ahLst/>
            <a:rect l="l" t="t" r="r" b="b"/>
            <a:pathLst>
              <a:path w="2489169" h="2568561">
                <a:moveTo>
                  <a:pt x="0" y="0"/>
                </a:moveTo>
                <a:lnTo>
                  <a:pt x="2489170" y="0"/>
                </a:lnTo>
                <a:lnTo>
                  <a:pt x="2489170" y="2568562"/>
                </a:lnTo>
                <a:lnTo>
                  <a:pt x="0" y="2568562"/>
                </a:lnTo>
                <a:lnTo>
                  <a:pt x="0" y="0"/>
                </a:lnTo>
                <a:close/>
              </a:path>
            </a:pathLst>
          </a:custGeom>
          <a:blipFill rotWithShape="0">
            <a:blip r:embed="rId2"/>
            <a:srcRect/>
            <a:stretch/>
          </a:blipFill>
          <a:ln w="0">
            <a:noFill/>
          </a:ln>
        </p:spPr>
        <p:style>
          <a:lnRef idx="0"/>
          <a:fillRef idx="0"/>
          <a:effectRef idx="0"/>
          <a:fontRef idx="minor"/>
        </p:style>
      </p:sp>
      <p:sp>
        <p:nvSpPr>
          <p:cNvPr id="305" name="Freeform 11"/>
          <p:cNvSpPr/>
          <p:nvPr/>
        </p:nvSpPr>
        <p:spPr>
          <a:xfrm>
            <a:off x="349560" y="7026120"/>
            <a:ext cx="2778840" cy="2672640"/>
          </a:xfrm>
          <a:custGeom>
            <a:avLst/>
            <a:gdLst/>
            <a:ahLst/>
            <a:rect l="l" t="t" r="r" b="b"/>
            <a:pathLst>
              <a:path w="2779226" h="2673110">
                <a:moveTo>
                  <a:pt x="0" y="0"/>
                </a:moveTo>
                <a:lnTo>
                  <a:pt x="2779226" y="0"/>
                </a:lnTo>
                <a:lnTo>
                  <a:pt x="2779226" y="2673110"/>
                </a:lnTo>
                <a:lnTo>
                  <a:pt x="0" y="2673110"/>
                </a:lnTo>
                <a:lnTo>
                  <a:pt x="0" y="0"/>
                </a:lnTo>
                <a:close/>
              </a:path>
            </a:pathLst>
          </a:custGeom>
          <a:blipFill rotWithShape="0">
            <a:blip r:embed="rId3"/>
            <a:srcRect/>
            <a:stretch/>
          </a:blipFill>
          <a:ln w="0">
            <a:noFill/>
          </a:ln>
        </p:spPr>
        <p:style>
          <a:lnRef idx="0"/>
          <a:fillRef idx="0"/>
          <a:effectRef idx="0"/>
          <a:fontRef idx="minor"/>
        </p:style>
      </p:sp>
      <p:sp>
        <p:nvSpPr>
          <p:cNvPr id="306" name="TextBox 12"/>
          <p:cNvSpPr/>
          <p:nvPr/>
        </p:nvSpPr>
        <p:spPr>
          <a:xfrm>
            <a:off x="3128760" y="1443240"/>
            <a:ext cx="12066480" cy="1118520"/>
          </a:xfrm>
          <a:prstGeom prst="rect">
            <a:avLst/>
          </a:prstGeom>
          <a:noFill/>
          <a:ln w="0">
            <a:noFill/>
          </a:ln>
        </p:spPr>
        <p:style>
          <a:lnRef idx="0"/>
          <a:fillRef idx="0"/>
          <a:effectRef idx="0"/>
          <a:fontRef idx="minor"/>
        </p:style>
        <p:txBody>
          <a:bodyPr lIns="0" rIns="0" tIns="0" bIns="0" anchor="t">
            <a:spAutoFit/>
          </a:bodyPr>
          <a:p>
            <a:pPr algn="ctr">
              <a:lnSpc>
                <a:spcPts val="8804"/>
              </a:lnSpc>
              <a:buNone/>
            </a:pPr>
            <a:r>
              <a:rPr b="0" lang="en-US" sz="9460" spc="-1" strike="noStrike">
                <a:solidFill>
                  <a:srgbClr val="483a00"/>
                </a:solidFill>
                <a:latin typeface="Baloo Thambi"/>
              </a:rPr>
              <a:t>CONCLUSION</a:t>
            </a:r>
            <a:endParaRPr b="0" lang="es-MX" sz="946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e27e"/>
        </a:solidFill>
      </p:bgPr>
    </p:bg>
    <p:spTree>
      <p:nvGrpSpPr>
        <p:cNvPr id="1" name=""/>
        <p:cNvGrpSpPr/>
        <p:nvPr/>
      </p:nvGrpSpPr>
      <p:grpSpPr>
        <a:xfrm>
          <a:off x="0" y="0"/>
          <a:ext cx="0" cy="0"/>
          <a:chOff x="0" y="0"/>
          <a:chExt cx="0" cy="0"/>
        </a:xfrm>
      </p:grpSpPr>
      <p:sp>
        <p:nvSpPr>
          <p:cNvPr id="307" name="Freeform 2"/>
          <p:cNvSpPr/>
          <p:nvPr/>
        </p:nvSpPr>
        <p:spPr>
          <a:xfrm>
            <a:off x="0" y="0"/>
            <a:ext cx="18705240" cy="10508760"/>
          </a:xfrm>
          <a:custGeom>
            <a:avLst/>
            <a:gdLst/>
            <a:ahLst/>
            <a:rect l="l" t="t" r="r" b="b"/>
            <a:pathLst>
              <a:path w="18705446" h="10509060">
                <a:moveTo>
                  <a:pt x="0" y="0"/>
                </a:moveTo>
                <a:lnTo>
                  <a:pt x="18705446" y="0"/>
                </a:lnTo>
                <a:lnTo>
                  <a:pt x="18705446" y="10509060"/>
                </a:lnTo>
                <a:lnTo>
                  <a:pt x="0" y="10509060"/>
                </a:lnTo>
                <a:lnTo>
                  <a:pt x="0" y="0"/>
                </a:lnTo>
                <a:close/>
              </a:path>
            </a:pathLst>
          </a:custGeom>
          <a:blipFill rotWithShape="0">
            <a:blip r:embed="rId1"/>
            <a:srcRect/>
            <a:stretch/>
          </a:blipFill>
          <a:ln w="0">
            <a:noFill/>
          </a:ln>
        </p:spPr>
        <p:style>
          <a:lnRef idx="0"/>
          <a:fillRef idx="0"/>
          <a:effectRef idx="0"/>
          <a:fontRef idx="minor"/>
        </p:style>
      </p:sp>
      <p:grpSp>
        <p:nvGrpSpPr>
          <p:cNvPr id="308" name="Group 3"/>
          <p:cNvGrpSpPr/>
          <p:nvPr/>
        </p:nvGrpSpPr>
        <p:grpSpPr>
          <a:xfrm>
            <a:off x="4225320" y="3417120"/>
            <a:ext cx="9836640" cy="3300840"/>
            <a:chOff x="4225320" y="3417120"/>
            <a:chExt cx="9836640" cy="3300840"/>
          </a:xfrm>
        </p:grpSpPr>
        <p:sp>
          <p:nvSpPr>
            <p:cNvPr id="309" name="Freeform 4"/>
            <p:cNvSpPr/>
            <p:nvPr/>
          </p:nvSpPr>
          <p:spPr>
            <a:xfrm>
              <a:off x="4225320" y="3568680"/>
              <a:ext cx="9836640" cy="3149280"/>
            </a:xfrm>
            <a:custGeom>
              <a:avLst/>
              <a:gdLst/>
              <a:ahLst/>
              <a:rect l="l" t="t" r="r" b="b"/>
              <a:pathLst>
                <a:path w="2474178" h="792147">
                  <a:moveTo>
                    <a:pt x="40138" y="0"/>
                  </a:moveTo>
                  <a:lnTo>
                    <a:pt x="2434041" y="0"/>
                  </a:lnTo>
                  <a:cubicBezTo>
                    <a:pt x="2444686" y="0"/>
                    <a:pt x="2454895" y="4229"/>
                    <a:pt x="2462422" y="11756"/>
                  </a:cubicBezTo>
                  <a:cubicBezTo>
                    <a:pt x="2469950" y="19283"/>
                    <a:pt x="2474178" y="29493"/>
                    <a:pt x="2474178" y="40138"/>
                  </a:cubicBezTo>
                  <a:lnTo>
                    <a:pt x="2474178" y="752009"/>
                  </a:lnTo>
                  <a:cubicBezTo>
                    <a:pt x="2474178" y="774176"/>
                    <a:pt x="2456208" y="792147"/>
                    <a:pt x="2434041" y="792147"/>
                  </a:cubicBezTo>
                  <a:lnTo>
                    <a:pt x="40138" y="792147"/>
                  </a:lnTo>
                  <a:cubicBezTo>
                    <a:pt x="29493" y="792147"/>
                    <a:pt x="19283" y="787918"/>
                    <a:pt x="11756" y="780391"/>
                  </a:cubicBezTo>
                  <a:cubicBezTo>
                    <a:pt x="4229" y="772863"/>
                    <a:pt x="0" y="762654"/>
                    <a:pt x="0" y="752009"/>
                  </a:cubicBezTo>
                  <a:lnTo>
                    <a:pt x="0" y="40138"/>
                  </a:lnTo>
                  <a:cubicBezTo>
                    <a:pt x="0" y="29493"/>
                    <a:pt x="4229" y="19283"/>
                    <a:pt x="11756" y="11756"/>
                  </a:cubicBezTo>
                  <a:cubicBezTo>
                    <a:pt x="19283" y="4229"/>
                    <a:pt x="29493" y="0"/>
                    <a:pt x="40138" y="0"/>
                  </a:cubicBezTo>
                  <a:close/>
                </a:path>
              </a:pathLst>
            </a:custGeom>
            <a:solidFill>
              <a:srgbClr val="fff5d3"/>
            </a:solidFill>
            <a:ln cap="rnd" w="38100">
              <a:solidFill>
                <a:srgbClr val="000000"/>
              </a:solidFill>
              <a:round/>
            </a:ln>
          </p:spPr>
          <p:style>
            <a:lnRef idx="0"/>
            <a:fillRef idx="0"/>
            <a:effectRef idx="0"/>
            <a:fontRef idx="minor"/>
          </p:style>
        </p:sp>
        <p:sp>
          <p:nvSpPr>
            <p:cNvPr id="310" name="TextBox 5"/>
            <p:cNvSpPr/>
            <p:nvPr/>
          </p:nvSpPr>
          <p:spPr>
            <a:xfrm>
              <a:off x="4225320" y="3417120"/>
              <a:ext cx="9836640" cy="3300480"/>
            </a:xfrm>
            <a:prstGeom prst="rect">
              <a:avLst/>
            </a:prstGeom>
            <a:noFill/>
            <a:ln w="0">
              <a:noFill/>
            </a:ln>
          </p:spPr>
          <p:style>
            <a:lnRef idx="0"/>
            <a:fillRef idx="0"/>
            <a:effectRef idx="0"/>
            <a:fontRef idx="minor"/>
          </p:style>
        </p:sp>
      </p:grpSp>
      <p:sp>
        <p:nvSpPr>
          <p:cNvPr id="311" name="Freeform 6"/>
          <p:cNvSpPr/>
          <p:nvPr/>
        </p:nvSpPr>
        <p:spPr>
          <a:xfrm rot="20131200">
            <a:off x="1680840" y="6718320"/>
            <a:ext cx="1741320" cy="1767240"/>
          </a:xfrm>
          <a:custGeom>
            <a:avLst/>
            <a:gdLst/>
            <a:ahLst/>
            <a:rect l="l" t="t" r="r" b="b"/>
            <a:pathLst>
              <a:path w="1741724" h="1767432">
                <a:moveTo>
                  <a:pt x="0" y="0"/>
                </a:moveTo>
                <a:lnTo>
                  <a:pt x="1741724" y="0"/>
                </a:lnTo>
                <a:lnTo>
                  <a:pt x="1741724" y="1767432"/>
                </a:lnTo>
                <a:lnTo>
                  <a:pt x="0" y="1767432"/>
                </a:lnTo>
                <a:lnTo>
                  <a:pt x="0" y="0"/>
                </a:lnTo>
                <a:close/>
              </a:path>
            </a:pathLst>
          </a:custGeom>
          <a:blipFill rotWithShape="0">
            <a:blip r:embed="rId2"/>
            <a:srcRect/>
            <a:stretch/>
          </a:blipFill>
          <a:ln w="0">
            <a:noFill/>
          </a:ln>
        </p:spPr>
        <p:style>
          <a:lnRef idx="0"/>
          <a:fillRef idx="0"/>
          <a:effectRef idx="0"/>
          <a:fontRef idx="minor"/>
        </p:style>
      </p:sp>
      <p:sp>
        <p:nvSpPr>
          <p:cNvPr id="312" name="Freeform 7"/>
          <p:cNvSpPr/>
          <p:nvPr/>
        </p:nvSpPr>
        <p:spPr>
          <a:xfrm rot="1564800">
            <a:off x="14560200" y="1235520"/>
            <a:ext cx="1954080" cy="1904400"/>
          </a:xfrm>
          <a:custGeom>
            <a:avLst/>
            <a:gdLst/>
            <a:ahLst/>
            <a:rect l="l" t="t" r="r" b="b"/>
            <a:pathLst>
              <a:path w="1954592" h="1904838">
                <a:moveTo>
                  <a:pt x="0" y="0"/>
                </a:moveTo>
                <a:lnTo>
                  <a:pt x="1954592" y="0"/>
                </a:lnTo>
                <a:lnTo>
                  <a:pt x="1954592" y="1904839"/>
                </a:lnTo>
                <a:lnTo>
                  <a:pt x="0" y="1904839"/>
                </a:lnTo>
                <a:lnTo>
                  <a:pt x="0" y="0"/>
                </a:lnTo>
                <a:close/>
              </a:path>
            </a:pathLst>
          </a:custGeom>
          <a:blipFill rotWithShape="0">
            <a:blip r:embed="rId3"/>
            <a:srcRect/>
            <a:stretch/>
          </a:blipFill>
          <a:ln w="0">
            <a:noFill/>
          </a:ln>
        </p:spPr>
        <p:style>
          <a:lnRef idx="0"/>
          <a:fillRef idx="0"/>
          <a:effectRef idx="0"/>
          <a:fontRef idx="minor"/>
        </p:style>
      </p:sp>
      <p:sp>
        <p:nvSpPr>
          <p:cNvPr id="313" name="Freeform 8"/>
          <p:cNvSpPr/>
          <p:nvPr/>
        </p:nvSpPr>
        <p:spPr>
          <a:xfrm rot="2513400">
            <a:off x="15144120" y="6436440"/>
            <a:ext cx="2114640" cy="2182320"/>
          </a:xfrm>
          <a:custGeom>
            <a:avLst/>
            <a:gdLst/>
            <a:ahLst/>
            <a:rect l="l" t="t" r="r" b="b"/>
            <a:pathLst>
              <a:path w="2115163" h="2182626">
                <a:moveTo>
                  <a:pt x="0" y="0"/>
                </a:moveTo>
                <a:lnTo>
                  <a:pt x="2115163" y="0"/>
                </a:lnTo>
                <a:lnTo>
                  <a:pt x="2115163" y="2182626"/>
                </a:lnTo>
                <a:lnTo>
                  <a:pt x="0" y="2182626"/>
                </a:lnTo>
                <a:lnTo>
                  <a:pt x="0" y="0"/>
                </a:lnTo>
                <a:close/>
              </a:path>
            </a:pathLst>
          </a:custGeom>
          <a:blipFill rotWithShape="0">
            <a:blip r:embed="rId4"/>
            <a:srcRect/>
            <a:stretch/>
          </a:blipFill>
          <a:ln w="0">
            <a:noFill/>
          </a:ln>
        </p:spPr>
        <p:style>
          <a:lnRef idx="0"/>
          <a:fillRef idx="0"/>
          <a:effectRef idx="0"/>
          <a:fontRef idx="minor"/>
        </p:style>
      </p:sp>
      <p:sp>
        <p:nvSpPr>
          <p:cNvPr id="314" name="Freeform 9"/>
          <p:cNvSpPr/>
          <p:nvPr/>
        </p:nvSpPr>
        <p:spPr>
          <a:xfrm rot="20635800">
            <a:off x="1727280" y="1214280"/>
            <a:ext cx="1648440" cy="2174040"/>
          </a:xfrm>
          <a:custGeom>
            <a:avLst/>
            <a:gdLst/>
            <a:ahLst/>
            <a:rect l="l" t="t" r="r" b="b"/>
            <a:pathLst>
              <a:path w="1648651" h="2174479">
                <a:moveTo>
                  <a:pt x="0" y="0"/>
                </a:moveTo>
                <a:lnTo>
                  <a:pt x="1648651" y="0"/>
                </a:lnTo>
                <a:lnTo>
                  <a:pt x="1648651" y="2174479"/>
                </a:lnTo>
                <a:lnTo>
                  <a:pt x="0" y="2174479"/>
                </a:lnTo>
                <a:lnTo>
                  <a:pt x="0" y="0"/>
                </a:lnTo>
                <a:close/>
              </a:path>
            </a:pathLst>
          </a:custGeom>
          <a:blipFill rotWithShape="0">
            <a:blip r:embed="rId5"/>
            <a:srcRect/>
            <a:stretch/>
          </a:blipFill>
          <a:ln w="0">
            <a:noFill/>
          </a:ln>
        </p:spPr>
        <p:style>
          <a:lnRef idx="0"/>
          <a:fillRef idx="0"/>
          <a:effectRef idx="0"/>
          <a:fontRef idx="minor"/>
        </p:style>
      </p:sp>
      <p:sp>
        <p:nvSpPr>
          <p:cNvPr id="315" name="TextBox 10"/>
          <p:cNvSpPr/>
          <p:nvPr/>
        </p:nvSpPr>
        <p:spPr>
          <a:xfrm>
            <a:off x="4604760" y="4671720"/>
            <a:ext cx="9078480" cy="1118520"/>
          </a:xfrm>
          <a:prstGeom prst="rect">
            <a:avLst/>
          </a:prstGeom>
          <a:noFill/>
          <a:ln w="0">
            <a:noFill/>
          </a:ln>
        </p:spPr>
        <p:style>
          <a:lnRef idx="0"/>
          <a:fillRef idx="0"/>
          <a:effectRef idx="0"/>
          <a:fontRef idx="minor"/>
        </p:style>
        <p:txBody>
          <a:bodyPr lIns="0" rIns="0" tIns="0" bIns="0" anchor="t">
            <a:spAutoFit/>
          </a:bodyPr>
          <a:p>
            <a:pPr algn="ctr">
              <a:lnSpc>
                <a:spcPts val="8804"/>
              </a:lnSpc>
              <a:buNone/>
            </a:pPr>
            <a:r>
              <a:rPr b="0" lang="en-US" sz="9460" spc="-1" strike="noStrike">
                <a:solidFill>
                  <a:srgbClr val="483a00"/>
                </a:solidFill>
                <a:latin typeface="Baloo Thambi"/>
              </a:rPr>
              <a:t>THANK YOU</a:t>
            </a:r>
            <a:endParaRPr b="0" lang="es-MX" sz="9460" spc="-1" strike="noStrike">
              <a:latin typeface="Arial"/>
            </a:endParaRPr>
          </a:p>
        </p:txBody>
      </p:sp>
      <p:sp>
        <p:nvSpPr>
          <p:cNvPr id="316" name="Freeform 11"/>
          <p:cNvSpPr/>
          <p:nvPr/>
        </p:nvSpPr>
        <p:spPr>
          <a:xfrm>
            <a:off x="12387600" y="5254560"/>
            <a:ext cx="1852920" cy="1846080"/>
          </a:xfrm>
          <a:custGeom>
            <a:avLst/>
            <a:gdLst/>
            <a:ahLst/>
            <a:rect l="l" t="t" r="r" b="b"/>
            <a:pathLst>
              <a:path w="1853276" h="1846537">
                <a:moveTo>
                  <a:pt x="0" y="0"/>
                </a:moveTo>
                <a:lnTo>
                  <a:pt x="1853277" y="0"/>
                </a:lnTo>
                <a:lnTo>
                  <a:pt x="1853277" y="1846537"/>
                </a:lnTo>
                <a:lnTo>
                  <a:pt x="0" y="1846537"/>
                </a:lnTo>
                <a:lnTo>
                  <a:pt x="0" y="0"/>
                </a:lnTo>
                <a:close/>
              </a:path>
            </a:pathLst>
          </a:custGeom>
          <a:blipFill rotWithShape="0">
            <a:blip r:embed="rId6"/>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e27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f1e7"/>
        </a:solidFill>
      </p:bgPr>
    </p:bg>
    <p:spTree>
      <p:nvGrpSpPr>
        <p:cNvPr id="1" name=""/>
        <p:cNvGrpSpPr/>
        <p:nvPr/>
      </p:nvGrpSpPr>
      <p:grpSpPr>
        <a:xfrm>
          <a:off x="0" y="0"/>
          <a:ext cx="0" cy="0"/>
          <a:chOff x="0" y="0"/>
          <a:chExt cx="0" cy="0"/>
        </a:xfrm>
      </p:grpSpPr>
      <p:sp>
        <p:nvSpPr>
          <p:cNvPr id="145" name="Freeform 2"/>
          <p:cNvSpPr/>
          <p:nvPr/>
        </p:nvSpPr>
        <p:spPr>
          <a:xfrm>
            <a:off x="0" y="0"/>
            <a:ext cx="18705240" cy="10508760"/>
          </a:xfrm>
          <a:custGeom>
            <a:avLst/>
            <a:gdLst/>
            <a:ahLst/>
            <a:rect l="l" t="t" r="r" b="b"/>
            <a:pathLst>
              <a:path w="18705446" h="10509060">
                <a:moveTo>
                  <a:pt x="0" y="0"/>
                </a:moveTo>
                <a:lnTo>
                  <a:pt x="18705446" y="0"/>
                </a:lnTo>
                <a:lnTo>
                  <a:pt x="18705446" y="10509060"/>
                </a:lnTo>
                <a:lnTo>
                  <a:pt x="0" y="10509060"/>
                </a:lnTo>
                <a:lnTo>
                  <a:pt x="0" y="0"/>
                </a:lnTo>
                <a:close/>
              </a:path>
            </a:pathLst>
          </a:custGeom>
          <a:blipFill rotWithShape="0">
            <a:blip r:embed="rId1"/>
            <a:srcRect/>
            <a:stretch/>
          </a:blipFill>
          <a:ln w="0">
            <a:noFill/>
          </a:ln>
        </p:spPr>
        <p:style>
          <a:lnRef idx="0"/>
          <a:fillRef idx="0"/>
          <a:effectRef idx="0"/>
          <a:fontRef idx="minor"/>
        </p:style>
      </p:sp>
      <p:grpSp>
        <p:nvGrpSpPr>
          <p:cNvPr id="146" name="Group 3"/>
          <p:cNvGrpSpPr/>
          <p:nvPr/>
        </p:nvGrpSpPr>
        <p:grpSpPr>
          <a:xfrm>
            <a:off x="1028880" y="4501440"/>
            <a:ext cx="4883760" cy="4013640"/>
            <a:chOff x="1028880" y="4501440"/>
            <a:chExt cx="4883760" cy="4013640"/>
          </a:xfrm>
        </p:grpSpPr>
        <p:sp>
          <p:nvSpPr>
            <p:cNvPr id="147" name="Freeform 4"/>
            <p:cNvSpPr/>
            <p:nvPr/>
          </p:nvSpPr>
          <p:spPr>
            <a:xfrm>
              <a:off x="1028880" y="4638240"/>
              <a:ext cx="4883760" cy="3876840"/>
            </a:xfrm>
            <a:custGeom>
              <a:avLst/>
              <a:gdLst/>
              <a:ahLst/>
              <a:rect l="l" t="t" r="r" b="b"/>
              <a:pathLst>
                <a:path w="1358082" h="1078085">
                  <a:moveTo>
                    <a:pt x="80843" y="0"/>
                  </a:moveTo>
                  <a:lnTo>
                    <a:pt x="1277239" y="0"/>
                  </a:lnTo>
                  <a:cubicBezTo>
                    <a:pt x="1298680" y="0"/>
                    <a:pt x="1319243" y="8517"/>
                    <a:pt x="1334404" y="23678"/>
                  </a:cubicBezTo>
                  <a:cubicBezTo>
                    <a:pt x="1349565" y="38839"/>
                    <a:pt x="1358082" y="59402"/>
                    <a:pt x="1358082" y="80843"/>
                  </a:cubicBezTo>
                  <a:lnTo>
                    <a:pt x="1358082" y="997243"/>
                  </a:lnTo>
                  <a:cubicBezTo>
                    <a:pt x="1358082" y="1018683"/>
                    <a:pt x="1349565" y="1039246"/>
                    <a:pt x="1334404" y="1054407"/>
                  </a:cubicBezTo>
                  <a:cubicBezTo>
                    <a:pt x="1319243" y="1069568"/>
                    <a:pt x="1298680" y="1078085"/>
                    <a:pt x="1277239" y="1078085"/>
                  </a:cubicBezTo>
                  <a:lnTo>
                    <a:pt x="80843" y="1078085"/>
                  </a:lnTo>
                  <a:cubicBezTo>
                    <a:pt x="59402" y="1078085"/>
                    <a:pt x="38839" y="1069568"/>
                    <a:pt x="23678" y="1054407"/>
                  </a:cubicBezTo>
                  <a:cubicBezTo>
                    <a:pt x="8517" y="1039246"/>
                    <a:pt x="0" y="1018683"/>
                    <a:pt x="0" y="997243"/>
                  </a:cubicBezTo>
                  <a:lnTo>
                    <a:pt x="0" y="80843"/>
                  </a:lnTo>
                  <a:cubicBezTo>
                    <a:pt x="0" y="59402"/>
                    <a:pt x="8517" y="38839"/>
                    <a:pt x="23678" y="23678"/>
                  </a:cubicBezTo>
                  <a:cubicBezTo>
                    <a:pt x="38839" y="8517"/>
                    <a:pt x="59402" y="0"/>
                    <a:pt x="80843" y="0"/>
                  </a:cubicBezTo>
                  <a:close/>
                </a:path>
              </a:pathLst>
            </a:custGeom>
            <a:solidFill>
              <a:srgbClr val="eff1e7"/>
            </a:solidFill>
            <a:ln cap="rnd" w="38100">
              <a:solidFill>
                <a:srgbClr val="000000"/>
              </a:solidFill>
              <a:round/>
            </a:ln>
          </p:spPr>
          <p:style>
            <a:lnRef idx="0"/>
            <a:fillRef idx="0"/>
            <a:effectRef idx="0"/>
            <a:fontRef idx="minor"/>
          </p:style>
        </p:sp>
        <p:sp>
          <p:nvSpPr>
            <p:cNvPr id="148" name="TextBox 5"/>
            <p:cNvSpPr/>
            <p:nvPr/>
          </p:nvSpPr>
          <p:spPr>
            <a:xfrm>
              <a:off x="1028880" y="4501440"/>
              <a:ext cx="4883760" cy="4013640"/>
            </a:xfrm>
            <a:prstGeom prst="rect">
              <a:avLst/>
            </a:prstGeom>
            <a:noFill/>
            <a:ln w="0">
              <a:noFill/>
            </a:ln>
          </p:spPr>
          <p:style>
            <a:lnRef idx="0"/>
            <a:fillRef idx="0"/>
            <a:effectRef idx="0"/>
            <a:fontRef idx="minor"/>
          </p:style>
        </p:sp>
      </p:grpSp>
      <p:grpSp>
        <p:nvGrpSpPr>
          <p:cNvPr id="149" name="Group 6"/>
          <p:cNvGrpSpPr/>
          <p:nvPr/>
        </p:nvGrpSpPr>
        <p:grpSpPr>
          <a:xfrm>
            <a:off x="4037760" y="974160"/>
            <a:ext cx="10212120" cy="2516760"/>
            <a:chOff x="4037760" y="974160"/>
            <a:chExt cx="10212120" cy="2516760"/>
          </a:xfrm>
        </p:grpSpPr>
        <p:sp>
          <p:nvSpPr>
            <p:cNvPr id="150" name="Freeform 7"/>
            <p:cNvSpPr/>
            <p:nvPr/>
          </p:nvSpPr>
          <p:spPr>
            <a:xfrm>
              <a:off x="4037760" y="1382760"/>
              <a:ext cx="10212120" cy="2108160"/>
            </a:xfrm>
            <a:custGeom>
              <a:avLst/>
              <a:gdLst/>
              <a:ahLst/>
              <a:rect l="l" t="t" r="r" b="b"/>
              <a:pathLst>
                <a:path w="952587" h="196673">
                  <a:moveTo>
                    <a:pt x="952587" y="0"/>
                  </a:moveTo>
                  <a:lnTo>
                    <a:pt x="0" y="0"/>
                  </a:lnTo>
                  <a:lnTo>
                    <a:pt x="101600" y="98337"/>
                  </a:lnTo>
                  <a:lnTo>
                    <a:pt x="0" y="196673"/>
                  </a:lnTo>
                  <a:lnTo>
                    <a:pt x="952587" y="196673"/>
                  </a:lnTo>
                  <a:lnTo>
                    <a:pt x="850987" y="98337"/>
                  </a:lnTo>
                  <a:lnTo>
                    <a:pt x="952587" y="0"/>
                  </a:lnTo>
                  <a:close/>
                </a:path>
              </a:pathLst>
            </a:custGeom>
            <a:solidFill>
              <a:srgbClr val="dbe0c2"/>
            </a:solidFill>
            <a:ln cap="sq" w="38100">
              <a:solidFill>
                <a:srgbClr val="000000"/>
              </a:solidFill>
              <a:miter/>
            </a:ln>
          </p:spPr>
          <p:style>
            <a:lnRef idx="0"/>
            <a:fillRef idx="0"/>
            <a:effectRef idx="0"/>
            <a:fontRef idx="minor"/>
          </p:style>
        </p:sp>
        <p:sp>
          <p:nvSpPr>
            <p:cNvPr id="151" name="TextBox 8"/>
            <p:cNvSpPr/>
            <p:nvPr/>
          </p:nvSpPr>
          <p:spPr>
            <a:xfrm>
              <a:off x="4990680" y="974160"/>
              <a:ext cx="8305920" cy="2516760"/>
            </a:xfrm>
            <a:prstGeom prst="rect">
              <a:avLst/>
            </a:prstGeom>
            <a:noFill/>
            <a:ln w="0">
              <a:noFill/>
            </a:ln>
          </p:spPr>
          <p:style>
            <a:lnRef idx="0"/>
            <a:fillRef idx="0"/>
            <a:effectRef idx="0"/>
            <a:fontRef idx="minor"/>
          </p:style>
        </p:sp>
      </p:grpSp>
      <p:grpSp>
        <p:nvGrpSpPr>
          <p:cNvPr id="152" name="Group 9"/>
          <p:cNvGrpSpPr/>
          <p:nvPr/>
        </p:nvGrpSpPr>
        <p:grpSpPr>
          <a:xfrm>
            <a:off x="6702120" y="4501440"/>
            <a:ext cx="4883760" cy="4013640"/>
            <a:chOff x="6702120" y="4501440"/>
            <a:chExt cx="4883760" cy="4013640"/>
          </a:xfrm>
        </p:grpSpPr>
        <p:sp>
          <p:nvSpPr>
            <p:cNvPr id="153" name="Freeform 10"/>
            <p:cNvSpPr/>
            <p:nvPr/>
          </p:nvSpPr>
          <p:spPr>
            <a:xfrm>
              <a:off x="6702120" y="4638240"/>
              <a:ext cx="4883760" cy="3876840"/>
            </a:xfrm>
            <a:custGeom>
              <a:avLst/>
              <a:gdLst/>
              <a:ahLst/>
              <a:rect l="l" t="t" r="r" b="b"/>
              <a:pathLst>
                <a:path w="1358082" h="1078085">
                  <a:moveTo>
                    <a:pt x="80843" y="0"/>
                  </a:moveTo>
                  <a:lnTo>
                    <a:pt x="1277239" y="0"/>
                  </a:lnTo>
                  <a:cubicBezTo>
                    <a:pt x="1298680" y="0"/>
                    <a:pt x="1319243" y="8517"/>
                    <a:pt x="1334404" y="23678"/>
                  </a:cubicBezTo>
                  <a:cubicBezTo>
                    <a:pt x="1349565" y="38839"/>
                    <a:pt x="1358082" y="59402"/>
                    <a:pt x="1358082" y="80843"/>
                  </a:cubicBezTo>
                  <a:lnTo>
                    <a:pt x="1358082" y="997243"/>
                  </a:lnTo>
                  <a:cubicBezTo>
                    <a:pt x="1358082" y="1018683"/>
                    <a:pt x="1349565" y="1039246"/>
                    <a:pt x="1334404" y="1054407"/>
                  </a:cubicBezTo>
                  <a:cubicBezTo>
                    <a:pt x="1319243" y="1069568"/>
                    <a:pt x="1298680" y="1078085"/>
                    <a:pt x="1277239" y="1078085"/>
                  </a:cubicBezTo>
                  <a:lnTo>
                    <a:pt x="80843" y="1078085"/>
                  </a:lnTo>
                  <a:cubicBezTo>
                    <a:pt x="59402" y="1078085"/>
                    <a:pt x="38839" y="1069568"/>
                    <a:pt x="23678" y="1054407"/>
                  </a:cubicBezTo>
                  <a:cubicBezTo>
                    <a:pt x="8517" y="1039246"/>
                    <a:pt x="0" y="1018683"/>
                    <a:pt x="0" y="997243"/>
                  </a:cubicBezTo>
                  <a:lnTo>
                    <a:pt x="0" y="80843"/>
                  </a:lnTo>
                  <a:cubicBezTo>
                    <a:pt x="0" y="59402"/>
                    <a:pt x="8517" y="38839"/>
                    <a:pt x="23678" y="23678"/>
                  </a:cubicBezTo>
                  <a:cubicBezTo>
                    <a:pt x="38839" y="8517"/>
                    <a:pt x="59402" y="0"/>
                    <a:pt x="80843" y="0"/>
                  </a:cubicBezTo>
                  <a:close/>
                </a:path>
              </a:pathLst>
            </a:custGeom>
            <a:solidFill>
              <a:srgbClr val="eff1e7"/>
            </a:solidFill>
            <a:ln cap="rnd" w="38100">
              <a:solidFill>
                <a:srgbClr val="000000"/>
              </a:solidFill>
              <a:round/>
            </a:ln>
          </p:spPr>
          <p:style>
            <a:lnRef idx="0"/>
            <a:fillRef idx="0"/>
            <a:effectRef idx="0"/>
            <a:fontRef idx="minor"/>
          </p:style>
        </p:sp>
        <p:sp>
          <p:nvSpPr>
            <p:cNvPr id="154" name="TextBox 11"/>
            <p:cNvSpPr/>
            <p:nvPr/>
          </p:nvSpPr>
          <p:spPr>
            <a:xfrm>
              <a:off x="6702120" y="4501440"/>
              <a:ext cx="4883760" cy="4013640"/>
            </a:xfrm>
            <a:prstGeom prst="rect">
              <a:avLst/>
            </a:prstGeom>
            <a:noFill/>
            <a:ln w="0">
              <a:noFill/>
            </a:ln>
          </p:spPr>
          <p:style>
            <a:lnRef idx="0"/>
            <a:fillRef idx="0"/>
            <a:effectRef idx="0"/>
            <a:fontRef idx="minor"/>
          </p:style>
        </p:sp>
      </p:grpSp>
      <p:grpSp>
        <p:nvGrpSpPr>
          <p:cNvPr id="155" name="Group 12"/>
          <p:cNvGrpSpPr/>
          <p:nvPr/>
        </p:nvGrpSpPr>
        <p:grpSpPr>
          <a:xfrm>
            <a:off x="12375360" y="4501440"/>
            <a:ext cx="4883760" cy="4013640"/>
            <a:chOff x="12375360" y="4501440"/>
            <a:chExt cx="4883760" cy="4013640"/>
          </a:xfrm>
        </p:grpSpPr>
        <p:sp>
          <p:nvSpPr>
            <p:cNvPr id="156" name="Freeform 13"/>
            <p:cNvSpPr/>
            <p:nvPr/>
          </p:nvSpPr>
          <p:spPr>
            <a:xfrm>
              <a:off x="12375360" y="4638240"/>
              <a:ext cx="4883760" cy="3876840"/>
            </a:xfrm>
            <a:custGeom>
              <a:avLst/>
              <a:gdLst/>
              <a:ahLst/>
              <a:rect l="l" t="t" r="r" b="b"/>
              <a:pathLst>
                <a:path w="1358082" h="1078085">
                  <a:moveTo>
                    <a:pt x="80843" y="0"/>
                  </a:moveTo>
                  <a:lnTo>
                    <a:pt x="1277239" y="0"/>
                  </a:lnTo>
                  <a:cubicBezTo>
                    <a:pt x="1298680" y="0"/>
                    <a:pt x="1319243" y="8517"/>
                    <a:pt x="1334404" y="23678"/>
                  </a:cubicBezTo>
                  <a:cubicBezTo>
                    <a:pt x="1349565" y="38839"/>
                    <a:pt x="1358082" y="59402"/>
                    <a:pt x="1358082" y="80843"/>
                  </a:cubicBezTo>
                  <a:lnTo>
                    <a:pt x="1358082" y="997243"/>
                  </a:lnTo>
                  <a:cubicBezTo>
                    <a:pt x="1358082" y="1018683"/>
                    <a:pt x="1349565" y="1039246"/>
                    <a:pt x="1334404" y="1054407"/>
                  </a:cubicBezTo>
                  <a:cubicBezTo>
                    <a:pt x="1319243" y="1069568"/>
                    <a:pt x="1298680" y="1078085"/>
                    <a:pt x="1277239" y="1078085"/>
                  </a:cubicBezTo>
                  <a:lnTo>
                    <a:pt x="80843" y="1078085"/>
                  </a:lnTo>
                  <a:cubicBezTo>
                    <a:pt x="59402" y="1078085"/>
                    <a:pt x="38839" y="1069568"/>
                    <a:pt x="23678" y="1054407"/>
                  </a:cubicBezTo>
                  <a:cubicBezTo>
                    <a:pt x="8517" y="1039246"/>
                    <a:pt x="0" y="1018683"/>
                    <a:pt x="0" y="997243"/>
                  </a:cubicBezTo>
                  <a:lnTo>
                    <a:pt x="0" y="80843"/>
                  </a:lnTo>
                  <a:cubicBezTo>
                    <a:pt x="0" y="59402"/>
                    <a:pt x="8517" y="38839"/>
                    <a:pt x="23678" y="23678"/>
                  </a:cubicBezTo>
                  <a:cubicBezTo>
                    <a:pt x="38839" y="8517"/>
                    <a:pt x="59402" y="0"/>
                    <a:pt x="80843" y="0"/>
                  </a:cubicBezTo>
                  <a:close/>
                </a:path>
              </a:pathLst>
            </a:custGeom>
            <a:solidFill>
              <a:srgbClr val="eff1e7"/>
            </a:solidFill>
            <a:ln cap="rnd" w="38100">
              <a:solidFill>
                <a:srgbClr val="000000"/>
              </a:solidFill>
              <a:round/>
            </a:ln>
          </p:spPr>
          <p:style>
            <a:lnRef idx="0"/>
            <a:fillRef idx="0"/>
            <a:effectRef idx="0"/>
            <a:fontRef idx="minor"/>
          </p:style>
        </p:sp>
        <p:sp>
          <p:nvSpPr>
            <p:cNvPr id="157" name="TextBox 14"/>
            <p:cNvSpPr/>
            <p:nvPr/>
          </p:nvSpPr>
          <p:spPr>
            <a:xfrm>
              <a:off x="12375360" y="4501440"/>
              <a:ext cx="4883760" cy="4013640"/>
            </a:xfrm>
            <a:prstGeom prst="rect">
              <a:avLst/>
            </a:prstGeom>
            <a:noFill/>
            <a:ln w="0">
              <a:noFill/>
            </a:ln>
          </p:spPr>
          <p:style>
            <a:lnRef idx="0"/>
            <a:fillRef idx="0"/>
            <a:effectRef idx="0"/>
            <a:fontRef idx="minor"/>
          </p:style>
        </p:sp>
      </p:grpSp>
      <p:sp>
        <p:nvSpPr>
          <p:cNvPr id="158" name="Freeform 15"/>
          <p:cNvSpPr/>
          <p:nvPr/>
        </p:nvSpPr>
        <p:spPr>
          <a:xfrm rot="20638200">
            <a:off x="508320" y="3817080"/>
            <a:ext cx="1684800" cy="1641960"/>
          </a:xfrm>
          <a:custGeom>
            <a:avLst/>
            <a:gdLst/>
            <a:ahLst/>
            <a:rect l="l" t="t" r="r" b="b"/>
            <a:pathLst>
              <a:path w="1685196" h="1642300">
                <a:moveTo>
                  <a:pt x="0" y="0"/>
                </a:moveTo>
                <a:lnTo>
                  <a:pt x="1685196" y="0"/>
                </a:lnTo>
                <a:lnTo>
                  <a:pt x="1685196" y="1642300"/>
                </a:lnTo>
                <a:lnTo>
                  <a:pt x="0" y="1642300"/>
                </a:lnTo>
                <a:lnTo>
                  <a:pt x="0" y="0"/>
                </a:lnTo>
                <a:close/>
              </a:path>
            </a:pathLst>
          </a:custGeom>
          <a:blipFill rotWithShape="0">
            <a:blip r:embed="rId2"/>
            <a:srcRect/>
            <a:stretch/>
          </a:blipFill>
          <a:ln w="0">
            <a:noFill/>
          </a:ln>
        </p:spPr>
        <p:style>
          <a:lnRef idx="0"/>
          <a:fillRef idx="0"/>
          <a:effectRef idx="0"/>
          <a:fontRef idx="minor"/>
        </p:style>
      </p:sp>
      <p:sp>
        <p:nvSpPr>
          <p:cNvPr id="159" name="Freeform 16"/>
          <p:cNvSpPr/>
          <p:nvPr/>
        </p:nvSpPr>
        <p:spPr>
          <a:xfrm>
            <a:off x="15900840" y="4254120"/>
            <a:ext cx="1723320" cy="1778040"/>
          </a:xfrm>
          <a:custGeom>
            <a:avLst/>
            <a:gdLst/>
            <a:ahLst/>
            <a:rect l="l" t="t" r="r" b="b"/>
            <a:pathLst>
              <a:path w="1723600" h="1778574">
                <a:moveTo>
                  <a:pt x="0" y="0"/>
                </a:moveTo>
                <a:lnTo>
                  <a:pt x="1723600" y="0"/>
                </a:lnTo>
                <a:lnTo>
                  <a:pt x="1723600" y="1778574"/>
                </a:lnTo>
                <a:lnTo>
                  <a:pt x="0" y="1778574"/>
                </a:lnTo>
                <a:lnTo>
                  <a:pt x="0" y="0"/>
                </a:lnTo>
                <a:close/>
              </a:path>
            </a:pathLst>
          </a:custGeom>
          <a:blipFill rotWithShape="0">
            <a:blip r:embed="rId3"/>
            <a:srcRect/>
            <a:stretch/>
          </a:blipFill>
          <a:ln w="0">
            <a:noFill/>
          </a:ln>
        </p:spPr>
        <p:style>
          <a:lnRef idx="0"/>
          <a:fillRef idx="0"/>
          <a:effectRef idx="0"/>
          <a:fontRef idx="minor"/>
        </p:style>
      </p:sp>
      <p:sp>
        <p:nvSpPr>
          <p:cNvPr id="160" name="Freeform 17"/>
          <p:cNvSpPr/>
          <p:nvPr/>
        </p:nvSpPr>
        <p:spPr>
          <a:xfrm>
            <a:off x="2203920" y="5143680"/>
            <a:ext cx="2345040" cy="2605680"/>
          </a:xfrm>
          <a:custGeom>
            <a:avLst/>
            <a:gdLst/>
            <a:ahLst/>
            <a:rect l="l" t="t" r="r" b="b"/>
            <a:pathLst>
              <a:path w="2345302" h="2605891">
                <a:moveTo>
                  <a:pt x="0" y="0"/>
                </a:moveTo>
                <a:lnTo>
                  <a:pt x="2345302" y="0"/>
                </a:lnTo>
                <a:lnTo>
                  <a:pt x="2345302" y="2605891"/>
                </a:lnTo>
                <a:lnTo>
                  <a:pt x="0" y="2605891"/>
                </a:lnTo>
                <a:lnTo>
                  <a:pt x="0" y="0"/>
                </a:lnTo>
                <a:close/>
              </a:path>
            </a:pathLst>
          </a:custGeom>
          <a:blipFill rotWithShape="0">
            <a:blip r:embed="rId4"/>
            <a:srcRect/>
            <a:stretch/>
          </a:blipFill>
          <a:ln w="0">
            <a:noFill/>
          </a:ln>
        </p:spPr>
        <p:style>
          <a:lnRef idx="0"/>
          <a:fillRef idx="0"/>
          <a:effectRef idx="0"/>
          <a:fontRef idx="minor"/>
        </p:style>
      </p:sp>
      <p:sp>
        <p:nvSpPr>
          <p:cNvPr id="161" name="TextBox 18"/>
          <p:cNvSpPr/>
          <p:nvPr/>
        </p:nvSpPr>
        <p:spPr>
          <a:xfrm>
            <a:off x="5256360" y="1926360"/>
            <a:ext cx="7578720" cy="1190880"/>
          </a:xfrm>
          <a:prstGeom prst="rect">
            <a:avLst/>
          </a:prstGeom>
          <a:noFill/>
          <a:ln w="0">
            <a:noFill/>
          </a:ln>
        </p:spPr>
        <p:style>
          <a:lnRef idx="0"/>
          <a:fillRef idx="0"/>
          <a:effectRef idx="0"/>
          <a:fontRef idx="minor"/>
        </p:style>
        <p:txBody>
          <a:bodyPr lIns="0" rIns="0" tIns="0" bIns="0" anchor="t">
            <a:spAutoFit/>
          </a:bodyPr>
          <a:p>
            <a:pPr algn="ctr">
              <a:lnSpc>
                <a:spcPts val="9374"/>
              </a:lnSpc>
              <a:buNone/>
            </a:pPr>
            <a:r>
              <a:rPr b="0" lang="en-US" sz="10080" spc="-1" strike="noStrike">
                <a:solidFill>
                  <a:srgbClr val="483a00"/>
                </a:solidFill>
                <a:latin typeface="Baloo Thambi"/>
              </a:rPr>
              <a:t>OUR TEAM</a:t>
            </a:r>
            <a:endParaRPr b="0" lang="es-MX" sz="10080" spc="-1" strike="noStrike">
              <a:latin typeface="Arial"/>
            </a:endParaRPr>
          </a:p>
        </p:txBody>
      </p:sp>
      <p:sp>
        <p:nvSpPr>
          <p:cNvPr id="162" name="Freeform 19"/>
          <p:cNvSpPr/>
          <p:nvPr/>
        </p:nvSpPr>
        <p:spPr>
          <a:xfrm>
            <a:off x="7873560" y="5143680"/>
            <a:ext cx="2345040" cy="2605680"/>
          </a:xfrm>
          <a:custGeom>
            <a:avLst/>
            <a:gdLst/>
            <a:ahLst/>
            <a:rect l="l" t="t" r="r" b="b"/>
            <a:pathLst>
              <a:path w="2345302" h="2605891">
                <a:moveTo>
                  <a:pt x="0" y="0"/>
                </a:moveTo>
                <a:lnTo>
                  <a:pt x="2345302" y="0"/>
                </a:lnTo>
                <a:lnTo>
                  <a:pt x="2345302" y="2605891"/>
                </a:lnTo>
                <a:lnTo>
                  <a:pt x="0" y="2605891"/>
                </a:lnTo>
                <a:lnTo>
                  <a:pt x="0" y="0"/>
                </a:lnTo>
                <a:close/>
              </a:path>
            </a:pathLst>
          </a:custGeom>
          <a:blipFill rotWithShape="0">
            <a:blip r:embed="rId5"/>
            <a:srcRect/>
            <a:stretch/>
          </a:blipFill>
          <a:ln w="0">
            <a:noFill/>
          </a:ln>
        </p:spPr>
        <p:style>
          <a:lnRef idx="0"/>
          <a:fillRef idx="0"/>
          <a:effectRef idx="0"/>
          <a:fontRef idx="minor"/>
        </p:style>
      </p:sp>
      <p:sp>
        <p:nvSpPr>
          <p:cNvPr id="163" name="Freeform 20"/>
          <p:cNvSpPr/>
          <p:nvPr/>
        </p:nvSpPr>
        <p:spPr>
          <a:xfrm>
            <a:off x="13649760" y="5143680"/>
            <a:ext cx="2345040" cy="2605680"/>
          </a:xfrm>
          <a:custGeom>
            <a:avLst/>
            <a:gdLst/>
            <a:ahLst/>
            <a:rect l="l" t="t" r="r" b="b"/>
            <a:pathLst>
              <a:path w="2345302" h="2605891">
                <a:moveTo>
                  <a:pt x="0" y="0"/>
                </a:moveTo>
                <a:lnTo>
                  <a:pt x="2345302" y="0"/>
                </a:lnTo>
                <a:lnTo>
                  <a:pt x="2345302" y="2605891"/>
                </a:lnTo>
                <a:lnTo>
                  <a:pt x="0" y="2605891"/>
                </a:lnTo>
                <a:lnTo>
                  <a:pt x="0" y="0"/>
                </a:lnTo>
                <a:close/>
              </a:path>
            </a:pathLst>
          </a:custGeom>
          <a:blipFill rotWithShape="0">
            <a:blip r:embed="rId6"/>
            <a:srcRect/>
            <a:stretch/>
          </a:blipFill>
          <a:ln w="0">
            <a:noFill/>
          </a:ln>
        </p:spPr>
        <p:style>
          <a:lnRef idx="0"/>
          <a:fillRef idx="0"/>
          <a:effectRef idx="0"/>
          <a:fontRef idx="minor"/>
        </p:style>
      </p:sp>
      <p:grpSp>
        <p:nvGrpSpPr>
          <p:cNvPr id="164" name="Group 21"/>
          <p:cNvGrpSpPr/>
          <p:nvPr/>
        </p:nvGrpSpPr>
        <p:grpSpPr>
          <a:xfrm>
            <a:off x="606960" y="7651800"/>
            <a:ext cx="5539320" cy="1365120"/>
            <a:chOff x="606960" y="7651800"/>
            <a:chExt cx="5539320" cy="1365120"/>
          </a:xfrm>
        </p:grpSpPr>
        <p:sp>
          <p:nvSpPr>
            <p:cNvPr id="165" name="Freeform 22"/>
            <p:cNvSpPr/>
            <p:nvPr/>
          </p:nvSpPr>
          <p:spPr>
            <a:xfrm>
              <a:off x="606960" y="7873200"/>
              <a:ext cx="5539320" cy="1143360"/>
            </a:xfrm>
            <a:custGeom>
              <a:avLst/>
              <a:gdLst/>
              <a:ahLst/>
              <a:rect l="l" t="t" r="r" b="b"/>
              <a:pathLst>
                <a:path w="952587" h="196673">
                  <a:moveTo>
                    <a:pt x="952587" y="0"/>
                  </a:moveTo>
                  <a:lnTo>
                    <a:pt x="0" y="0"/>
                  </a:lnTo>
                  <a:lnTo>
                    <a:pt x="101600" y="98337"/>
                  </a:lnTo>
                  <a:lnTo>
                    <a:pt x="0" y="196673"/>
                  </a:lnTo>
                  <a:lnTo>
                    <a:pt x="952587" y="196673"/>
                  </a:lnTo>
                  <a:lnTo>
                    <a:pt x="850987" y="98337"/>
                  </a:lnTo>
                  <a:lnTo>
                    <a:pt x="952587" y="0"/>
                  </a:lnTo>
                  <a:close/>
                </a:path>
              </a:pathLst>
            </a:custGeom>
            <a:solidFill>
              <a:srgbClr val="fee27e"/>
            </a:solidFill>
            <a:ln cap="sq" w="38100">
              <a:solidFill>
                <a:srgbClr val="000000"/>
              </a:solidFill>
              <a:miter/>
            </a:ln>
          </p:spPr>
          <p:style>
            <a:lnRef idx="0"/>
            <a:fillRef idx="0"/>
            <a:effectRef idx="0"/>
            <a:fontRef idx="minor"/>
          </p:style>
        </p:sp>
        <p:sp>
          <p:nvSpPr>
            <p:cNvPr id="166" name="TextBox 23"/>
            <p:cNvSpPr/>
            <p:nvPr/>
          </p:nvSpPr>
          <p:spPr>
            <a:xfrm>
              <a:off x="1123920" y="7651800"/>
              <a:ext cx="4505400" cy="1365120"/>
            </a:xfrm>
            <a:prstGeom prst="rect">
              <a:avLst/>
            </a:prstGeom>
            <a:noFill/>
            <a:ln w="0">
              <a:noFill/>
            </a:ln>
          </p:spPr>
          <p:style>
            <a:lnRef idx="0"/>
            <a:fillRef idx="0"/>
            <a:effectRef idx="0"/>
            <a:fontRef idx="minor"/>
          </p:style>
        </p:sp>
      </p:grpSp>
      <p:sp>
        <p:nvSpPr>
          <p:cNvPr id="167" name="TextBox 24"/>
          <p:cNvSpPr/>
          <p:nvPr/>
        </p:nvSpPr>
        <p:spPr>
          <a:xfrm>
            <a:off x="1128240" y="8173440"/>
            <a:ext cx="4496400" cy="628920"/>
          </a:xfrm>
          <a:prstGeom prst="rect">
            <a:avLst/>
          </a:prstGeom>
          <a:noFill/>
          <a:ln w="0">
            <a:noFill/>
          </a:ln>
        </p:spPr>
        <p:style>
          <a:lnRef idx="0"/>
          <a:fillRef idx="0"/>
          <a:effectRef idx="0"/>
          <a:fontRef idx="minor"/>
        </p:style>
        <p:txBody>
          <a:bodyPr lIns="0" rIns="0" tIns="0" bIns="0" anchor="t">
            <a:spAutoFit/>
          </a:bodyPr>
          <a:p>
            <a:pPr algn="ctr">
              <a:lnSpc>
                <a:spcPts val="4949"/>
              </a:lnSpc>
              <a:buNone/>
            </a:pPr>
            <a:r>
              <a:rPr b="0" lang="en-US" sz="5320" spc="-1" strike="noStrike">
                <a:solidFill>
                  <a:srgbClr val="483a00"/>
                </a:solidFill>
                <a:latin typeface="Baloo Thambi"/>
              </a:rPr>
              <a:t>AARON LOEB</a:t>
            </a:r>
            <a:endParaRPr b="0" lang="es-MX" sz="5320" spc="-1" strike="noStrike">
              <a:latin typeface="Arial"/>
            </a:endParaRPr>
          </a:p>
        </p:txBody>
      </p:sp>
      <p:grpSp>
        <p:nvGrpSpPr>
          <p:cNvPr id="168" name="Group 25"/>
          <p:cNvGrpSpPr/>
          <p:nvPr/>
        </p:nvGrpSpPr>
        <p:grpSpPr>
          <a:xfrm>
            <a:off x="6374160" y="7651800"/>
            <a:ext cx="5539320" cy="1365120"/>
            <a:chOff x="6374160" y="7651800"/>
            <a:chExt cx="5539320" cy="1365120"/>
          </a:xfrm>
        </p:grpSpPr>
        <p:sp>
          <p:nvSpPr>
            <p:cNvPr id="169" name="Freeform 26"/>
            <p:cNvSpPr/>
            <p:nvPr/>
          </p:nvSpPr>
          <p:spPr>
            <a:xfrm>
              <a:off x="6374160" y="7873200"/>
              <a:ext cx="5539320" cy="1143360"/>
            </a:xfrm>
            <a:custGeom>
              <a:avLst/>
              <a:gdLst/>
              <a:ahLst/>
              <a:rect l="l" t="t" r="r" b="b"/>
              <a:pathLst>
                <a:path w="952587" h="196673">
                  <a:moveTo>
                    <a:pt x="952587" y="0"/>
                  </a:moveTo>
                  <a:lnTo>
                    <a:pt x="0" y="0"/>
                  </a:lnTo>
                  <a:lnTo>
                    <a:pt x="101600" y="98337"/>
                  </a:lnTo>
                  <a:lnTo>
                    <a:pt x="0" y="196673"/>
                  </a:lnTo>
                  <a:lnTo>
                    <a:pt x="952587" y="196673"/>
                  </a:lnTo>
                  <a:lnTo>
                    <a:pt x="850987" y="98337"/>
                  </a:lnTo>
                  <a:lnTo>
                    <a:pt x="952587" y="0"/>
                  </a:lnTo>
                  <a:close/>
                </a:path>
              </a:pathLst>
            </a:custGeom>
            <a:solidFill>
              <a:srgbClr val="fee27e"/>
            </a:solidFill>
            <a:ln cap="sq" w="38100">
              <a:solidFill>
                <a:srgbClr val="000000"/>
              </a:solidFill>
              <a:miter/>
            </a:ln>
          </p:spPr>
          <p:style>
            <a:lnRef idx="0"/>
            <a:fillRef idx="0"/>
            <a:effectRef idx="0"/>
            <a:fontRef idx="minor"/>
          </p:style>
        </p:sp>
        <p:sp>
          <p:nvSpPr>
            <p:cNvPr id="170" name="TextBox 27"/>
            <p:cNvSpPr/>
            <p:nvPr/>
          </p:nvSpPr>
          <p:spPr>
            <a:xfrm>
              <a:off x="6891120" y="7651800"/>
              <a:ext cx="4505400" cy="1365120"/>
            </a:xfrm>
            <a:prstGeom prst="rect">
              <a:avLst/>
            </a:prstGeom>
            <a:noFill/>
            <a:ln w="0">
              <a:noFill/>
            </a:ln>
          </p:spPr>
          <p:style>
            <a:lnRef idx="0"/>
            <a:fillRef idx="0"/>
            <a:effectRef idx="0"/>
            <a:fontRef idx="minor"/>
          </p:style>
        </p:sp>
      </p:grpSp>
      <p:sp>
        <p:nvSpPr>
          <p:cNvPr id="171" name="TextBox 28"/>
          <p:cNvSpPr/>
          <p:nvPr/>
        </p:nvSpPr>
        <p:spPr>
          <a:xfrm>
            <a:off x="6895800" y="8173440"/>
            <a:ext cx="4496400" cy="628920"/>
          </a:xfrm>
          <a:prstGeom prst="rect">
            <a:avLst/>
          </a:prstGeom>
          <a:noFill/>
          <a:ln w="0">
            <a:noFill/>
          </a:ln>
        </p:spPr>
        <p:style>
          <a:lnRef idx="0"/>
          <a:fillRef idx="0"/>
          <a:effectRef idx="0"/>
          <a:fontRef idx="minor"/>
        </p:style>
        <p:txBody>
          <a:bodyPr lIns="0" rIns="0" tIns="0" bIns="0" anchor="t">
            <a:spAutoFit/>
          </a:bodyPr>
          <a:p>
            <a:pPr algn="ctr">
              <a:lnSpc>
                <a:spcPts val="4949"/>
              </a:lnSpc>
              <a:buNone/>
            </a:pPr>
            <a:r>
              <a:rPr b="0" lang="en-US" sz="5320" spc="-1" strike="noStrike">
                <a:solidFill>
                  <a:srgbClr val="483a00"/>
                </a:solidFill>
                <a:latin typeface="Baloo Thambi"/>
              </a:rPr>
              <a:t>AVERY DAVIS</a:t>
            </a:r>
            <a:endParaRPr b="0" lang="es-MX" sz="5320" spc="-1" strike="noStrike">
              <a:latin typeface="Arial"/>
            </a:endParaRPr>
          </a:p>
        </p:txBody>
      </p:sp>
      <p:grpSp>
        <p:nvGrpSpPr>
          <p:cNvPr id="172" name="Group 29"/>
          <p:cNvGrpSpPr/>
          <p:nvPr/>
        </p:nvGrpSpPr>
        <p:grpSpPr>
          <a:xfrm>
            <a:off x="12141360" y="7651800"/>
            <a:ext cx="5539320" cy="1365120"/>
            <a:chOff x="12141360" y="7651800"/>
            <a:chExt cx="5539320" cy="1365120"/>
          </a:xfrm>
        </p:grpSpPr>
        <p:sp>
          <p:nvSpPr>
            <p:cNvPr id="173" name="Freeform 30"/>
            <p:cNvSpPr/>
            <p:nvPr/>
          </p:nvSpPr>
          <p:spPr>
            <a:xfrm>
              <a:off x="12141360" y="7873200"/>
              <a:ext cx="5539320" cy="1143360"/>
            </a:xfrm>
            <a:custGeom>
              <a:avLst/>
              <a:gdLst/>
              <a:ahLst/>
              <a:rect l="l" t="t" r="r" b="b"/>
              <a:pathLst>
                <a:path w="952587" h="196673">
                  <a:moveTo>
                    <a:pt x="952587" y="0"/>
                  </a:moveTo>
                  <a:lnTo>
                    <a:pt x="0" y="0"/>
                  </a:lnTo>
                  <a:lnTo>
                    <a:pt x="101600" y="98337"/>
                  </a:lnTo>
                  <a:lnTo>
                    <a:pt x="0" y="196673"/>
                  </a:lnTo>
                  <a:lnTo>
                    <a:pt x="952587" y="196673"/>
                  </a:lnTo>
                  <a:lnTo>
                    <a:pt x="850987" y="98337"/>
                  </a:lnTo>
                  <a:lnTo>
                    <a:pt x="952587" y="0"/>
                  </a:lnTo>
                  <a:close/>
                </a:path>
              </a:pathLst>
            </a:custGeom>
            <a:solidFill>
              <a:srgbClr val="fee27e"/>
            </a:solidFill>
            <a:ln cap="sq" w="38100">
              <a:solidFill>
                <a:srgbClr val="000000"/>
              </a:solidFill>
              <a:miter/>
            </a:ln>
          </p:spPr>
          <p:style>
            <a:lnRef idx="0"/>
            <a:fillRef idx="0"/>
            <a:effectRef idx="0"/>
            <a:fontRef idx="minor"/>
          </p:style>
        </p:sp>
        <p:sp>
          <p:nvSpPr>
            <p:cNvPr id="174" name="TextBox 31"/>
            <p:cNvSpPr/>
            <p:nvPr/>
          </p:nvSpPr>
          <p:spPr>
            <a:xfrm>
              <a:off x="12658320" y="7651800"/>
              <a:ext cx="4505400" cy="1365120"/>
            </a:xfrm>
            <a:prstGeom prst="rect">
              <a:avLst/>
            </a:prstGeom>
            <a:noFill/>
            <a:ln w="0">
              <a:noFill/>
            </a:ln>
          </p:spPr>
          <p:style>
            <a:lnRef idx="0"/>
            <a:fillRef idx="0"/>
            <a:effectRef idx="0"/>
            <a:fontRef idx="minor"/>
          </p:style>
        </p:sp>
      </p:grpSp>
      <p:sp>
        <p:nvSpPr>
          <p:cNvPr id="175" name="TextBox 32"/>
          <p:cNvSpPr/>
          <p:nvPr/>
        </p:nvSpPr>
        <p:spPr>
          <a:xfrm>
            <a:off x="12663000" y="8173440"/>
            <a:ext cx="4496400" cy="628920"/>
          </a:xfrm>
          <a:prstGeom prst="rect">
            <a:avLst/>
          </a:prstGeom>
          <a:noFill/>
          <a:ln w="0">
            <a:noFill/>
          </a:ln>
        </p:spPr>
        <p:style>
          <a:lnRef idx="0"/>
          <a:fillRef idx="0"/>
          <a:effectRef idx="0"/>
          <a:fontRef idx="minor"/>
        </p:style>
        <p:txBody>
          <a:bodyPr lIns="0" rIns="0" tIns="0" bIns="0" anchor="t">
            <a:spAutoFit/>
          </a:bodyPr>
          <a:p>
            <a:pPr algn="ctr">
              <a:lnSpc>
                <a:spcPts val="4949"/>
              </a:lnSpc>
              <a:buNone/>
            </a:pPr>
            <a:r>
              <a:rPr b="0" lang="en-US" sz="5320" spc="-1" strike="noStrike">
                <a:solidFill>
                  <a:srgbClr val="483a00"/>
                </a:solidFill>
                <a:latin typeface="Baloo Thambi"/>
              </a:rPr>
              <a:t>CHIAKI SATO</a:t>
            </a:r>
            <a:endParaRPr b="0" lang="es-MX" sz="532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Rectangle 15"/>
          <p:cNvSpPr/>
          <p:nvPr/>
        </p:nvSpPr>
        <p:spPr>
          <a:xfrm>
            <a:off x="0" y="360"/>
            <a:ext cx="18287640" cy="10286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7" name="Freeform: Shape 3"/>
          <p:cNvSpPr/>
          <p:nvPr/>
        </p:nvSpPr>
        <p:spPr>
          <a:xfrm flipH="1" rot="18899400">
            <a:off x="-564840" y="-380160"/>
            <a:ext cx="2740680" cy="2064600"/>
          </a:xfrm>
          <a:custGeom>
            <a:avLst/>
            <a:gdLst/>
            <a:ah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78" name="Rectangle 3"/>
          <p:cNvSpPr/>
          <p:nvPr/>
        </p:nvSpPr>
        <p:spPr>
          <a:xfrm flipH="1" rot="18900000">
            <a:off x="1337040" y="632880"/>
            <a:ext cx="967320" cy="9676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79" name="Rectangle 4"/>
          <p:cNvSpPr/>
          <p:nvPr/>
        </p:nvSpPr>
        <p:spPr>
          <a:xfrm flipH="1" rot="18900000">
            <a:off x="15064920" y="982440"/>
            <a:ext cx="1031040" cy="10310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0" name="Freeform: Shape 4"/>
          <p:cNvSpPr/>
          <p:nvPr/>
        </p:nvSpPr>
        <p:spPr>
          <a:xfrm flipH="1" rot="10800000">
            <a:off x="14034240" y="720"/>
            <a:ext cx="4252680" cy="2220480"/>
          </a:xfrm>
          <a:custGeom>
            <a:avLst/>
            <a:gdLst/>
            <a:ah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1" name="Isosceles Triangle 3"/>
          <p:cNvSpPr/>
          <p:nvPr/>
        </p:nvSpPr>
        <p:spPr>
          <a:xfrm flipH="1">
            <a:off x="11963880" y="9173520"/>
            <a:ext cx="2241000" cy="1112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2" name="Isosceles Triangle 4"/>
          <p:cNvSpPr/>
          <p:nvPr/>
        </p:nvSpPr>
        <p:spPr>
          <a:xfrm flipH="1">
            <a:off x="11404440" y="9679320"/>
            <a:ext cx="1222200" cy="6069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3" name="Title 1"/>
          <p:cNvSpPr/>
          <p:nvPr/>
        </p:nvSpPr>
        <p:spPr>
          <a:xfrm>
            <a:off x="1256760" y="547560"/>
            <a:ext cx="15773040" cy="1987560"/>
          </a:xfrm>
          <a:prstGeom prst="rect">
            <a:avLst/>
          </a:prstGeom>
          <a:noFill/>
          <a:ln w="0">
            <a:noFill/>
          </a:ln>
        </p:spPr>
        <p:style>
          <a:lnRef idx="0"/>
          <a:fillRef idx="0"/>
          <a:effectRef idx="0"/>
          <a:fontRef idx="minor"/>
        </p:style>
        <p:txBody>
          <a:bodyPr anchor="ctr">
            <a:normAutofit/>
          </a:bodyPr>
          <a:p>
            <a:pPr algn="ctr">
              <a:lnSpc>
                <a:spcPct val="90000"/>
              </a:lnSpc>
              <a:buNone/>
            </a:pPr>
            <a:r>
              <a:rPr b="1" lang="en-US" sz="4400" spc="-1" strike="noStrike">
                <a:solidFill>
                  <a:srgbClr val="163e64"/>
                </a:solidFill>
                <a:latin typeface="Century Gothic"/>
              </a:rPr>
              <a:t>Tren Renfe modelo S-100</a:t>
            </a:r>
            <a:endParaRPr b="0" lang="es-MX" sz="4400" spc="-1" strike="noStrike">
              <a:latin typeface="Arial"/>
            </a:endParaRPr>
          </a:p>
        </p:txBody>
      </p:sp>
      <p:pic>
        <p:nvPicPr>
          <p:cNvPr id="184" name="Content Placeholder 2" descr="AVE S100 ENTRANDO A LLEIDA - YouTube"/>
          <p:cNvPicPr/>
          <p:nvPr/>
        </p:nvPicPr>
        <p:blipFill>
          <a:blip r:embed="rId1"/>
          <a:stretch/>
        </p:blipFill>
        <p:spPr>
          <a:xfrm>
            <a:off x="1837800" y="4711320"/>
            <a:ext cx="7112160" cy="3967920"/>
          </a:xfrm>
          <a:prstGeom prst="rect">
            <a:avLst/>
          </a:prstGeom>
          <a:ln w="0">
            <a:noFill/>
          </a:ln>
        </p:spPr>
      </p:pic>
      <p:sp>
        <p:nvSpPr>
          <p:cNvPr id="185" name="Text Placeholder 2"/>
          <p:cNvSpPr/>
          <p:nvPr/>
        </p:nvSpPr>
        <p:spPr>
          <a:xfrm>
            <a:off x="2022840" y="8697240"/>
            <a:ext cx="6418080" cy="567360"/>
          </a:xfrm>
          <a:prstGeom prst="rect">
            <a:avLst/>
          </a:prstGeom>
          <a:noFill/>
          <a:ln w="0">
            <a:noFill/>
          </a:ln>
        </p:spPr>
        <p:style>
          <a:lnRef idx="0"/>
          <a:fillRef idx="0"/>
          <a:effectRef idx="0"/>
          <a:fontRef idx="minor"/>
        </p:style>
        <p:txBody>
          <a:bodyPr anchor="t">
            <a:normAutofit/>
          </a:bodyPr>
          <a:p>
            <a:pPr algn="ctr">
              <a:lnSpc>
                <a:spcPct val="100000"/>
              </a:lnSpc>
              <a:spcAft>
                <a:spcPts val="601"/>
              </a:spcAft>
              <a:buNone/>
            </a:pPr>
            <a:r>
              <a:rPr b="0" lang="en-US" sz="1550" spc="-1" strike="noStrike">
                <a:solidFill>
                  <a:srgbClr val="000000"/>
                </a:solidFill>
                <a:latin typeface="Century Gothic"/>
              </a:rPr>
              <a:t>Tren de pasajeros Renfe modelo S-100</a:t>
            </a:r>
            <a:endParaRPr b="0" lang="es-MX" sz="1550" spc="-1" strike="noStrike">
              <a:latin typeface="Arial"/>
            </a:endParaRPr>
          </a:p>
        </p:txBody>
      </p:sp>
      <p:sp>
        <p:nvSpPr>
          <p:cNvPr id="186" name="TextBox 3"/>
          <p:cNvSpPr/>
          <p:nvPr/>
        </p:nvSpPr>
        <p:spPr>
          <a:xfrm>
            <a:off x="4529160" y="7119360"/>
            <a:ext cx="1400400" cy="1027440"/>
          </a:xfrm>
          <a:prstGeom prst="rect">
            <a:avLst/>
          </a:prstGeom>
          <a:noFill/>
          <a:ln w="57150">
            <a:solidFill>
              <a:srgbClr val="4ea72e">
                <a:lumMod val="60000"/>
                <a:lumOff val="40000"/>
              </a:srgbClr>
            </a:solidFill>
            <a:round/>
          </a:ln>
        </p:spPr>
        <p:style>
          <a:lnRef idx="0"/>
          <a:fillRef idx="0"/>
          <a:effectRef idx="0"/>
          <a:fontRef idx="minor"/>
        </p:style>
      </p:sp>
      <p:pic>
        <p:nvPicPr>
          <p:cNvPr id="187" name="Picture 2" descr="Subway Truck Metro Bogie City Subway Bogie Machinery Parts - China ..."/>
          <p:cNvPicPr/>
          <p:nvPr/>
        </p:nvPicPr>
        <p:blipFill>
          <a:blip r:embed="rId2"/>
          <a:stretch/>
        </p:blipFill>
        <p:spPr>
          <a:xfrm>
            <a:off x="10771920" y="2778480"/>
            <a:ext cx="5543280" cy="3749040"/>
          </a:xfrm>
          <a:prstGeom prst="rect">
            <a:avLst/>
          </a:prstGeom>
          <a:ln w="57150">
            <a:solidFill>
              <a:srgbClr val="4ea72e">
                <a:lumMod val="60000"/>
                <a:lumOff val="40000"/>
              </a:srgbClr>
            </a:solidFill>
            <a:round/>
          </a:ln>
        </p:spPr>
      </p:pic>
      <p:sp>
        <p:nvSpPr>
          <p:cNvPr id="188" name="TextBox 4"/>
          <p:cNvSpPr/>
          <p:nvPr/>
        </p:nvSpPr>
        <p:spPr>
          <a:xfrm>
            <a:off x="10995840" y="6702120"/>
            <a:ext cx="5095440" cy="327960"/>
          </a:xfrm>
          <a:prstGeom prst="rect">
            <a:avLst/>
          </a:prstGeom>
          <a:solidFill>
            <a:srgbClr val="ffffff"/>
          </a:solidFill>
          <a:ln w="28575">
            <a:solidFill>
              <a:srgbClr val="ffffff"/>
            </a:solidFill>
          </a:ln>
        </p:spPr>
        <p:style>
          <a:lnRef idx="2">
            <a:schemeClr val="accent6"/>
          </a:lnRef>
          <a:fillRef idx="1">
            <a:schemeClr val="lt1"/>
          </a:fillRef>
          <a:effectRef idx="0">
            <a:schemeClr val="accent6"/>
          </a:effectRef>
          <a:fontRef idx="minor"/>
        </p:style>
        <p:txBody>
          <a:bodyPr numCol="1" spcCol="0" horzOverflow="overflow" vertOverflow="overflow" anchor="t">
            <a:spAutoFit/>
          </a:bodyPr>
          <a:p>
            <a:pPr algn="ctr">
              <a:lnSpc>
                <a:spcPct val="100000"/>
              </a:lnSpc>
              <a:spcAft>
                <a:spcPts val="601"/>
              </a:spcAft>
              <a:buNone/>
            </a:pPr>
            <a:r>
              <a:rPr b="0" lang="en-US" sz="1550" spc="-1" strike="noStrike">
                <a:solidFill>
                  <a:srgbClr val="000000"/>
                </a:solidFill>
                <a:latin typeface="Century Gothic"/>
              </a:rPr>
              <a:t>Bogie del t</a:t>
            </a:r>
            <a:r>
              <a:rPr b="0" lang="en-US" sz="1350" spc="-1" strike="noStrike">
                <a:solidFill>
                  <a:srgbClr val="000000"/>
                </a:solidFill>
                <a:latin typeface="Century Gothic"/>
              </a:rPr>
              <a:t>ren Renfe modelo S-100</a:t>
            </a:r>
            <a:endParaRPr b="0" lang="es-MX" sz="1350" spc="-1" strike="noStrike">
              <a:latin typeface="Arial"/>
            </a:endParaRPr>
          </a:p>
        </p:txBody>
      </p:sp>
      <p:sp>
        <p:nvSpPr>
          <p:cNvPr id="189" name="Straight Arrow Connector 3"/>
          <p:cNvSpPr/>
          <p:nvPr/>
        </p:nvSpPr>
        <p:spPr>
          <a:xfrm flipV="1">
            <a:off x="5974200" y="2737440"/>
            <a:ext cx="4752360" cy="4410000"/>
          </a:xfrm>
          <a:custGeom>
            <a:avLst/>
            <a:gdLst/>
            <a:ahLst/>
            <a:rect l="l" t="t" r="r" b="b"/>
            <a:pathLst>
              <a:path w="21600" h="21600">
                <a:moveTo>
                  <a:pt x="0" y="0"/>
                </a:moveTo>
                <a:lnTo>
                  <a:pt x="21600" y="21600"/>
                </a:lnTo>
              </a:path>
            </a:pathLst>
          </a:custGeom>
          <a:noFill/>
          <a:ln w="57150">
            <a:solidFill>
              <a:srgbClr val="4ea72e">
                <a:lumMod val="60000"/>
                <a:lumOff val="40000"/>
              </a:srgbClr>
            </a:solidFill>
          </a:ln>
        </p:spPr>
        <p:style>
          <a:lnRef idx="2">
            <a:schemeClr val="accent1"/>
          </a:lnRef>
          <a:fillRef idx="0">
            <a:schemeClr val="accent1"/>
          </a:fillRef>
          <a:effectRef idx="1">
            <a:schemeClr val="accent1"/>
          </a:effectRef>
          <a:fontRef idx="minor"/>
        </p:style>
      </p:sp>
      <p:sp>
        <p:nvSpPr>
          <p:cNvPr id="190" name="Straight Arrow Connector 4"/>
          <p:cNvSpPr/>
          <p:nvPr/>
        </p:nvSpPr>
        <p:spPr>
          <a:xfrm flipV="1">
            <a:off x="5978520" y="6473520"/>
            <a:ext cx="4755240" cy="1619280"/>
          </a:xfrm>
          <a:custGeom>
            <a:avLst/>
            <a:gdLst/>
            <a:ahLst/>
            <a:rect l="l" t="t" r="r" b="b"/>
            <a:pathLst>
              <a:path w="21600" h="21600">
                <a:moveTo>
                  <a:pt x="0" y="0"/>
                </a:moveTo>
                <a:lnTo>
                  <a:pt x="21600" y="21600"/>
                </a:lnTo>
              </a:path>
            </a:pathLst>
          </a:custGeom>
          <a:noFill/>
          <a:ln w="57150">
            <a:solidFill>
              <a:srgbClr val="4ea72e">
                <a:lumMod val="60000"/>
                <a:lumOff val="40000"/>
              </a:srgbClr>
            </a:solidFill>
          </a:ln>
        </p:spPr>
        <p:style>
          <a:lnRef idx="2">
            <a:schemeClr val="accent1"/>
          </a:lnRef>
          <a:fillRef idx="0">
            <a:schemeClr val="accent1"/>
          </a:fillRef>
          <a:effectRef idx="1">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1" name="PlaceHolder 1"/>
          <p:cNvSpPr>
            <a:spLocks noGrp="1"/>
          </p:cNvSpPr>
          <p:nvPr>
            <p:ph type="title"/>
          </p:nvPr>
        </p:nvSpPr>
        <p:spPr>
          <a:xfrm>
            <a:off x="5293800" y="784080"/>
            <a:ext cx="7789320" cy="1051560"/>
          </a:xfrm>
          <a:prstGeom prst="rect">
            <a:avLst/>
          </a:prstGeom>
          <a:solidFill>
            <a:srgbClr val="6b3509">
              <a:alpha val="64000"/>
            </a:srgbClr>
          </a:solidFill>
          <a:ln w="12600">
            <a:solidFill>
              <a:srgbClr val="6b3509"/>
            </a:solidFill>
            <a:miter/>
          </a:ln>
        </p:spPr>
        <p:txBody>
          <a:bodyPr anchor="ctr">
            <a:noAutofit/>
          </a:bodyPr>
          <a:p>
            <a:pPr algn="ctr">
              <a:lnSpc>
                <a:spcPct val="90000"/>
              </a:lnSpc>
              <a:buNone/>
            </a:pPr>
            <a:r>
              <a:rPr b="0" lang="es-US" sz="4400" spc="-1" strike="noStrike">
                <a:solidFill>
                  <a:srgbClr val="000000"/>
                </a:solidFill>
                <a:latin typeface="Century Gothic"/>
              </a:rPr>
              <a:t>Necesidad </a:t>
            </a:r>
            <a:endParaRPr b="0" lang="es-US" sz="4400" spc="-1" strike="noStrike">
              <a:solidFill>
                <a:srgbClr val="000000"/>
              </a:solidFill>
              <a:latin typeface="Aptos"/>
            </a:endParaRPr>
          </a:p>
        </p:txBody>
      </p:sp>
      <p:sp>
        <p:nvSpPr>
          <p:cNvPr id="192" name="PlaceHolder 2"/>
          <p:cNvSpPr>
            <a:spLocks noGrp="1"/>
          </p:cNvSpPr>
          <p:nvPr>
            <p:ph/>
          </p:nvPr>
        </p:nvSpPr>
        <p:spPr>
          <a:xfrm>
            <a:off x="4569120" y="2218680"/>
            <a:ext cx="9393120" cy="752760"/>
          </a:xfrm>
          <a:prstGeom prst="rect">
            <a:avLst/>
          </a:prstGeom>
          <a:solidFill>
            <a:srgbClr val="6b3509">
              <a:alpha val="70000"/>
            </a:srgbClr>
          </a:solidFill>
          <a:ln w="0">
            <a:noFill/>
          </a:ln>
        </p:spPr>
        <p:txBody>
          <a:bodyPr anchor="t">
            <a:noAutofit/>
          </a:bodyPr>
          <a:p>
            <a:pPr algn="ctr">
              <a:lnSpc>
                <a:spcPct val="90000"/>
              </a:lnSpc>
              <a:spcBef>
                <a:spcPts val="1001"/>
              </a:spcBef>
              <a:buNone/>
              <a:tabLst>
                <a:tab algn="l" pos="0"/>
              </a:tabLst>
            </a:pPr>
            <a:r>
              <a:rPr b="0" lang="es-US" sz="2800" spc="-1" strike="noStrike">
                <a:solidFill>
                  <a:srgbClr val="000000"/>
                </a:solidFill>
                <a:latin typeface="Century Gothic"/>
              </a:rPr>
              <a:t>Transporte de varios pasajeros a largas distancias </a:t>
            </a:r>
            <a:endParaRPr b="0" lang="es-US" sz="2800" spc="-1" strike="noStrike">
              <a:solidFill>
                <a:srgbClr val="000000"/>
              </a:solidFill>
              <a:latin typeface="Aptos"/>
            </a:endParaRPr>
          </a:p>
        </p:txBody>
      </p:sp>
      <p:pic>
        <p:nvPicPr>
          <p:cNvPr id="193" name="Picture 3" descr=""/>
          <p:cNvPicPr/>
          <p:nvPr/>
        </p:nvPicPr>
        <p:blipFill>
          <a:blip r:embed="rId2"/>
          <a:stretch/>
        </p:blipFill>
        <p:spPr>
          <a:xfrm>
            <a:off x="4572000" y="4025520"/>
            <a:ext cx="9143280" cy="5142960"/>
          </a:xfrm>
          <a:prstGeom prst="rect">
            <a:avLst/>
          </a:prstGeom>
          <a:ln w="0">
            <a:noFill/>
          </a:ln>
        </p:spPr>
      </p:pic>
      <p:pic>
        <p:nvPicPr>
          <p:cNvPr id="194" name="Picture 4" descr="A stamp with a train and building&#10;&#10;Description automatically generated"/>
          <p:cNvPicPr/>
          <p:nvPr/>
        </p:nvPicPr>
        <p:blipFill>
          <a:blip r:embed="rId3"/>
          <a:stretch/>
        </p:blipFill>
        <p:spPr>
          <a:xfrm rot="720000">
            <a:off x="-479880" y="-297360"/>
            <a:ext cx="3098520" cy="3219120"/>
          </a:xfrm>
          <a:prstGeom prst="rect">
            <a:avLst/>
          </a:prstGeom>
          <a:ln w="0">
            <a:noFill/>
          </a:ln>
        </p:spPr>
      </p:pic>
      <p:pic>
        <p:nvPicPr>
          <p:cNvPr id="195" name="Picture 8" descr="A stamp with a city skyline&#10;&#10;Description automatically generated"/>
          <p:cNvPicPr/>
          <p:nvPr/>
        </p:nvPicPr>
        <p:blipFill>
          <a:blip r:embed="rId4"/>
          <a:srcRect l="0" t="0" r="5574" b="-342"/>
          <a:stretch/>
        </p:blipFill>
        <p:spPr>
          <a:xfrm rot="19860000">
            <a:off x="-699480" y="2149560"/>
            <a:ext cx="3035160" cy="3193920"/>
          </a:xfrm>
          <a:prstGeom prst="rect">
            <a:avLst/>
          </a:prstGeom>
          <a:ln w="0">
            <a:noFill/>
          </a:ln>
        </p:spPr>
      </p:pic>
      <p:pic>
        <p:nvPicPr>
          <p:cNvPr id="196" name="Picture 11" descr="A logo with a train and buildings in the background&#10;&#10;Description automatically generated"/>
          <p:cNvPicPr/>
          <p:nvPr/>
        </p:nvPicPr>
        <p:blipFill>
          <a:blip r:embed="rId5"/>
          <a:stretch/>
        </p:blipFill>
        <p:spPr>
          <a:xfrm>
            <a:off x="15597000" y="7604640"/>
            <a:ext cx="3333240" cy="3141360"/>
          </a:xfrm>
          <a:prstGeom prst="rect">
            <a:avLst/>
          </a:prstGeom>
          <a:ln w="0">
            <a:noFill/>
          </a:ln>
        </p:spPr>
      </p:pic>
      <p:pic>
        <p:nvPicPr>
          <p:cNvPr id="197" name="Picture 12" descr="A stamp with a train and building&#10;&#10;Description automatically generated"/>
          <p:cNvPicPr/>
          <p:nvPr/>
        </p:nvPicPr>
        <p:blipFill>
          <a:blip r:embed="rId6"/>
          <a:stretch/>
        </p:blipFill>
        <p:spPr>
          <a:xfrm rot="720000">
            <a:off x="15330960" y="5433120"/>
            <a:ext cx="3098520" cy="32191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e27e"/>
        </a:solidFill>
      </p:bgPr>
    </p:bg>
    <p:spTree>
      <p:nvGrpSpPr>
        <p:cNvPr id="1" name=""/>
        <p:cNvGrpSpPr/>
        <p:nvPr/>
      </p:nvGrpSpPr>
      <p:grpSpPr>
        <a:xfrm>
          <a:off x="0" y="0"/>
          <a:ext cx="0" cy="0"/>
          <a:chOff x="0" y="0"/>
          <a:chExt cx="0" cy="0"/>
        </a:xfrm>
      </p:grpSpPr>
      <p:sp>
        <p:nvSpPr>
          <p:cNvPr id="198" name="Freeform 2"/>
          <p:cNvSpPr/>
          <p:nvPr/>
        </p:nvSpPr>
        <p:spPr>
          <a:xfrm>
            <a:off x="0" y="0"/>
            <a:ext cx="18705240" cy="10508760"/>
          </a:xfrm>
          <a:custGeom>
            <a:avLst/>
            <a:gdLst/>
            <a:ahLst/>
            <a:rect l="l" t="t" r="r" b="b"/>
            <a:pathLst>
              <a:path w="18705446" h="10509060">
                <a:moveTo>
                  <a:pt x="0" y="0"/>
                </a:moveTo>
                <a:lnTo>
                  <a:pt x="18705446" y="0"/>
                </a:lnTo>
                <a:lnTo>
                  <a:pt x="18705446" y="10509060"/>
                </a:lnTo>
                <a:lnTo>
                  <a:pt x="0" y="10509060"/>
                </a:lnTo>
                <a:lnTo>
                  <a:pt x="0" y="0"/>
                </a:lnTo>
                <a:close/>
              </a:path>
            </a:pathLst>
          </a:custGeom>
          <a:blipFill rotWithShape="0">
            <a:blip r:embed="rId1"/>
            <a:srcRect/>
            <a:stretch/>
          </a:blipFill>
          <a:ln w="0">
            <a:noFill/>
          </a:ln>
        </p:spPr>
        <p:style>
          <a:lnRef idx="0"/>
          <a:fillRef idx="0"/>
          <a:effectRef idx="0"/>
          <a:fontRef idx="minor"/>
        </p:style>
      </p:sp>
      <p:grpSp>
        <p:nvGrpSpPr>
          <p:cNvPr id="199" name="Group 3"/>
          <p:cNvGrpSpPr/>
          <p:nvPr/>
        </p:nvGrpSpPr>
        <p:grpSpPr>
          <a:xfrm>
            <a:off x="1081800" y="877320"/>
            <a:ext cx="9836640" cy="8380800"/>
            <a:chOff x="1081800" y="877320"/>
            <a:chExt cx="9836640" cy="8380800"/>
          </a:xfrm>
        </p:grpSpPr>
        <p:sp>
          <p:nvSpPr>
            <p:cNvPr id="200" name="Freeform 4"/>
            <p:cNvSpPr/>
            <p:nvPr/>
          </p:nvSpPr>
          <p:spPr>
            <a:xfrm>
              <a:off x="1081800" y="1028880"/>
              <a:ext cx="9836640" cy="8229240"/>
            </a:xfrm>
            <a:custGeom>
              <a:avLst/>
              <a:gdLst/>
              <a:ahLst/>
              <a:rect l="l" t="t" r="r" b="b"/>
              <a:pathLst>
                <a:path w="2474178" h="2069875">
                  <a:moveTo>
                    <a:pt x="40138" y="0"/>
                  </a:moveTo>
                  <a:lnTo>
                    <a:pt x="2434041" y="0"/>
                  </a:lnTo>
                  <a:cubicBezTo>
                    <a:pt x="2444686" y="0"/>
                    <a:pt x="2454895" y="4229"/>
                    <a:pt x="2462422" y="11756"/>
                  </a:cubicBezTo>
                  <a:cubicBezTo>
                    <a:pt x="2469950" y="19283"/>
                    <a:pt x="2474178" y="29493"/>
                    <a:pt x="2474178" y="40138"/>
                  </a:cubicBezTo>
                  <a:lnTo>
                    <a:pt x="2474178" y="2029737"/>
                  </a:lnTo>
                  <a:cubicBezTo>
                    <a:pt x="2474178" y="2040382"/>
                    <a:pt x="2469950" y="2050591"/>
                    <a:pt x="2462422" y="2058119"/>
                  </a:cubicBezTo>
                  <a:cubicBezTo>
                    <a:pt x="2454895" y="2065646"/>
                    <a:pt x="2444686" y="2069875"/>
                    <a:pt x="2434041" y="2069875"/>
                  </a:cubicBezTo>
                  <a:lnTo>
                    <a:pt x="40138" y="2069875"/>
                  </a:lnTo>
                  <a:cubicBezTo>
                    <a:pt x="29493" y="2069875"/>
                    <a:pt x="19283" y="2065646"/>
                    <a:pt x="11756" y="2058119"/>
                  </a:cubicBezTo>
                  <a:cubicBezTo>
                    <a:pt x="4229" y="2050591"/>
                    <a:pt x="0" y="2040382"/>
                    <a:pt x="0" y="2029737"/>
                  </a:cubicBezTo>
                  <a:lnTo>
                    <a:pt x="0" y="40138"/>
                  </a:lnTo>
                  <a:cubicBezTo>
                    <a:pt x="0" y="29493"/>
                    <a:pt x="4229" y="19283"/>
                    <a:pt x="11756" y="11756"/>
                  </a:cubicBezTo>
                  <a:cubicBezTo>
                    <a:pt x="19283" y="4229"/>
                    <a:pt x="29493" y="0"/>
                    <a:pt x="40138" y="0"/>
                  </a:cubicBezTo>
                  <a:close/>
                </a:path>
              </a:pathLst>
            </a:custGeom>
            <a:solidFill>
              <a:srgbClr val="fff5d3"/>
            </a:solidFill>
            <a:ln cap="rnd" w="38100">
              <a:solidFill>
                <a:srgbClr val="000000"/>
              </a:solidFill>
              <a:round/>
            </a:ln>
          </p:spPr>
          <p:style>
            <a:lnRef idx="0"/>
            <a:fillRef idx="0"/>
            <a:effectRef idx="0"/>
            <a:fontRef idx="minor"/>
          </p:style>
        </p:sp>
        <p:sp>
          <p:nvSpPr>
            <p:cNvPr id="201" name="TextBox 5"/>
            <p:cNvSpPr/>
            <p:nvPr/>
          </p:nvSpPr>
          <p:spPr>
            <a:xfrm>
              <a:off x="1081800" y="877320"/>
              <a:ext cx="9836640" cy="8380800"/>
            </a:xfrm>
            <a:prstGeom prst="rect">
              <a:avLst/>
            </a:prstGeom>
            <a:noFill/>
            <a:ln w="0">
              <a:noFill/>
            </a:ln>
          </p:spPr>
          <p:style>
            <a:lnRef idx="0"/>
            <a:fillRef idx="0"/>
            <a:effectRef idx="0"/>
            <a:fontRef idx="minor"/>
          </p:style>
        </p:sp>
      </p:grpSp>
      <p:sp>
        <p:nvSpPr>
          <p:cNvPr id="202" name="TextBox 6"/>
          <p:cNvSpPr/>
          <p:nvPr/>
        </p:nvSpPr>
        <p:spPr>
          <a:xfrm>
            <a:off x="1840320" y="3599640"/>
            <a:ext cx="9078480" cy="4953600"/>
          </a:xfrm>
          <a:prstGeom prst="rect">
            <a:avLst/>
          </a:prstGeom>
          <a:noFill/>
          <a:ln w="0">
            <a:noFill/>
          </a:ln>
        </p:spPr>
        <p:style>
          <a:lnRef idx="0"/>
          <a:fillRef idx="0"/>
          <a:effectRef idx="0"/>
          <a:fontRef idx="minor"/>
        </p:style>
        <p:txBody>
          <a:bodyPr lIns="0" rIns="0" tIns="0" bIns="0" anchor="t">
            <a:spAutoFit/>
          </a:bodyPr>
          <a:p>
            <a:pPr>
              <a:lnSpc>
                <a:spcPts val="4334"/>
              </a:lnSpc>
              <a:buNone/>
            </a:pPr>
            <a:r>
              <a:rPr b="0" lang="en-US" sz="4660" spc="-1" strike="noStrike">
                <a:solidFill>
                  <a:srgbClr val="483a00"/>
                </a:solidFill>
                <a:latin typeface="Kurale"/>
              </a:rPr>
              <a:t>Lorem ipsum dolor sit amet, consectetur adipiscing elit. Suspendisse quis enim pretium, bibendum ante ullamcorper, tincidunt augue. Nunc sed lorem aliquam, malesuada lectus eu, placerat lorem. Proin at aliquet sapien, vitae elementum mi. </a:t>
            </a:r>
            <a:endParaRPr b="0" lang="es-MX" sz="4660" spc="-1" strike="noStrike">
              <a:latin typeface="Arial"/>
            </a:endParaRPr>
          </a:p>
        </p:txBody>
      </p:sp>
      <p:sp>
        <p:nvSpPr>
          <p:cNvPr id="203" name="Freeform 7"/>
          <p:cNvSpPr/>
          <p:nvPr/>
        </p:nvSpPr>
        <p:spPr>
          <a:xfrm>
            <a:off x="341640" y="8111880"/>
            <a:ext cx="2083680" cy="2174760"/>
          </a:xfrm>
          <a:custGeom>
            <a:avLst/>
            <a:gdLst/>
            <a:ahLst/>
            <a:rect l="l" t="t" r="r" b="b"/>
            <a:pathLst>
              <a:path w="2084195" h="2175156">
                <a:moveTo>
                  <a:pt x="0" y="0"/>
                </a:moveTo>
                <a:lnTo>
                  <a:pt x="2084195" y="0"/>
                </a:lnTo>
                <a:lnTo>
                  <a:pt x="2084195" y="2175156"/>
                </a:lnTo>
                <a:lnTo>
                  <a:pt x="0" y="2175156"/>
                </a:lnTo>
                <a:lnTo>
                  <a:pt x="0" y="0"/>
                </a:lnTo>
                <a:close/>
              </a:path>
            </a:pathLst>
          </a:custGeom>
          <a:blipFill rotWithShape="0">
            <a:blip r:embed="rId2"/>
            <a:srcRect/>
            <a:stretch/>
          </a:blipFill>
          <a:ln w="0">
            <a:noFill/>
          </a:ln>
        </p:spPr>
        <p:style>
          <a:lnRef idx="0"/>
          <a:fillRef idx="0"/>
          <a:effectRef idx="0"/>
          <a:fontRef idx="minor"/>
        </p:style>
      </p:sp>
      <p:sp>
        <p:nvSpPr>
          <p:cNvPr id="204" name="Freeform 8"/>
          <p:cNvSpPr/>
          <p:nvPr/>
        </p:nvSpPr>
        <p:spPr>
          <a:xfrm>
            <a:off x="11801520" y="1690200"/>
            <a:ext cx="5457240" cy="6905880"/>
          </a:xfrm>
          <a:custGeom>
            <a:avLst/>
            <a:gdLst/>
            <a:ahLst/>
            <a:rect l="l" t="t" r="r" b="b"/>
            <a:pathLst>
              <a:path w="5457650" h="6906354">
                <a:moveTo>
                  <a:pt x="0" y="0"/>
                </a:moveTo>
                <a:lnTo>
                  <a:pt x="5457650" y="0"/>
                </a:lnTo>
                <a:lnTo>
                  <a:pt x="5457650" y="6906354"/>
                </a:lnTo>
                <a:lnTo>
                  <a:pt x="0" y="6906354"/>
                </a:lnTo>
                <a:lnTo>
                  <a:pt x="0" y="0"/>
                </a:lnTo>
                <a:close/>
              </a:path>
            </a:pathLst>
          </a:custGeom>
          <a:blipFill rotWithShape="0">
            <a:blip r:embed="rId3"/>
            <a:srcRect/>
            <a:stretch/>
          </a:blipFill>
          <a:ln w="0">
            <a:noFill/>
          </a:ln>
        </p:spPr>
        <p:style>
          <a:lnRef idx="0"/>
          <a:fillRef idx="0"/>
          <a:effectRef idx="0"/>
          <a:fontRef idx="minor"/>
        </p:style>
      </p:sp>
      <p:sp>
        <p:nvSpPr>
          <p:cNvPr id="205" name="Freeform 9"/>
          <p:cNvSpPr/>
          <p:nvPr/>
        </p:nvSpPr>
        <p:spPr>
          <a:xfrm>
            <a:off x="10919160" y="1028880"/>
            <a:ext cx="7107840" cy="8229240"/>
          </a:xfrm>
          <a:custGeom>
            <a:avLst/>
            <a:gdLst/>
            <a:ahLst/>
            <a:rect l="l" t="t" r="r" b="b"/>
            <a:pathLst>
              <a:path w="7108107" h="8229600">
                <a:moveTo>
                  <a:pt x="0" y="0"/>
                </a:moveTo>
                <a:lnTo>
                  <a:pt x="7108107" y="0"/>
                </a:lnTo>
                <a:lnTo>
                  <a:pt x="7108107" y="8229600"/>
                </a:lnTo>
                <a:lnTo>
                  <a:pt x="0" y="8229600"/>
                </a:lnTo>
                <a:lnTo>
                  <a:pt x="0" y="0"/>
                </a:lnTo>
                <a:close/>
              </a:path>
            </a:pathLst>
          </a:custGeom>
          <a:blipFill rotWithShape="0">
            <a:blip r:embed="rId4"/>
            <a:srcRect/>
            <a:stretch/>
          </a:blipFill>
          <a:ln w="0">
            <a:noFill/>
          </a:ln>
        </p:spPr>
        <p:style>
          <a:lnRef idx="0"/>
          <a:fillRef idx="0"/>
          <a:effectRef idx="0"/>
          <a:fontRef idx="minor"/>
        </p:style>
      </p:sp>
      <p:sp>
        <p:nvSpPr>
          <p:cNvPr id="206" name="TextBox 10"/>
          <p:cNvSpPr/>
          <p:nvPr/>
        </p:nvSpPr>
        <p:spPr>
          <a:xfrm>
            <a:off x="1840320" y="2293920"/>
            <a:ext cx="9078480" cy="1118520"/>
          </a:xfrm>
          <a:prstGeom prst="rect">
            <a:avLst/>
          </a:prstGeom>
          <a:noFill/>
          <a:ln w="0">
            <a:noFill/>
          </a:ln>
        </p:spPr>
        <p:style>
          <a:lnRef idx="0"/>
          <a:fillRef idx="0"/>
          <a:effectRef idx="0"/>
          <a:fontRef idx="minor"/>
        </p:style>
        <p:txBody>
          <a:bodyPr lIns="0" rIns="0" tIns="0" bIns="0" anchor="t">
            <a:spAutoFit/>
          </a:bodyPr>
          <a:p>
            <a:pPr>
              <a:lnSpc>
                <a:spcPts val="8804"/>
              </a:lnSpc>
              <a:buNone/>
            </a:pPr>
            <a:r>
              <a:rPr b="0" lang="en-US" sz="9460" spc="-1" strike="noStrike">
                <a:solidFill>
                  <a:srgbClr val="483a00"/>
                </a:solidFill>
                <a:latin typeface="Baloo Thambi Bold"/>
              </a:rPr>
              <a:t>BACKGROUND</a:t>
            </a:r>
            <a:endParaRPr b="0" lang="es-MX" sz="9460" spc="-1" strike="noStrike">
              <a:latin typeface="Arial"/>
            </a:endParaRPr>
          </a:p>
        </p:txBody>
      </p:sp>
      <p:sp>
        <p:nvSpPr>
          <p:cNvPr id="207" name=""/>
          <p:cNvSpPr txBox="1"/>
          <p:nvPr/>
        </p:nvSpPr>
        <p:spPr>
          <a:xfrm>
            <a:off x="9090720" y="5081760"/>
            <a:ext cx="215640" cy="232560"/>
          </a:xfrm>
          <a:prstGeom prst="rect">
            <a:avLst/>
          </a:prstGeom>
          <a:noFill/>
          <a:ln w="0">
            <a:noFill/>
          </a:ln>
        </p:spPr>
        <p:txBody>
          <a:bodyPr lIns="90000" rIns="90000" tIns="45000" bIns="45000" anchor="t">
            <a:noAutofit/>
          </a:bodyPr>
          <a:p>
            <a:r>
              <a:rPr b="0" lang="es-MX" sz="1000" spc="-1" strike="noStrike">
                <a:latin typeface="Arial"/>
              </a:rPr>
              <a:t> </a:t>
            </a:r>
            <a:endParaRPr b="0" lang="es-MX" sz="1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c5c5"/>
        </a:solidFill>
      </p:bgPr>
    </p:bg>
    <p:spTree>
      <p:nvGrpSpPr>
        <p:cNvPr id="1" name=""/>
        <p:cNvGrpSpPr/>
        <p:nvPr/>
      </p:nvGrpSpPr>
      <p:grpSpPr>
        <a:xfrm>
          <a:off x="0" y="0"/>
          <a:ext cx="0" cy="0"/>
          <a:chOff x="0" y="0"/>
          <a:chExt cx="0" cy="0"/>
        </a:xfrm>
      </p:grpSpPr>
      <p:sp>
        <p:nvSpPr>
          <p:cNvPr id="208" name="Freeform 2"/>
          <p:cNvSpPr/>
          <p:nvPr/>
        </p:nvSpPr>
        <p:spPr>
          <a:xfrm>
            <a:off x="-417240" y="0"/>
            <a:ext cx="18705240" cy="10508760"/>
          </a:xfrm>
          <a:custGeom>
            <a:avLst/>
            <a:gdLst/>
            <a:ahLst/>
            <a:rect l="l" t="t" r="r" b="b"/>
            <a:pathLst>
              <a:path w="18705446" h="10509060">
                <a:moveTo>
                  <a:pt x="0" y="0"/>
                </a:moveTo>
                <a:lnTo>
                  <a:pt x="18705446" y="0"/>
                </a:lnTo>
                <a:lnTo>
                  <a:pt x="18705446" y="10509060"/>
                </a:lnTo>
                <a:lnTo>
                  <a:pt x="0" y="10509060"/>
                </a:lnTo>
                <a:lnTo>
                  <a:pt x="0" y="0"/>
                </a:lnTo>
                <a:close/>
              </a:path>
            </a:pathLst>
          </a:custGeom>
          <a:blipFill rotWithShape="0">
            <a:blip r:embed="rId1"/>
            <a:srcRect/>
            <a:stretch/>
          </a:blipFill>
          <a:ln w="0">
            <a:noFill/>
          </a:ln>
        </p:spPr>
        <p:style>
          <a:lnRef idx="0"/>
          <a:fillRef idx="0"/>
          <a:effectRef idx="0"/>
          <a:fontRef idx="minor"/>
        </p:style>
      </p:sp>
      <p:grpSp>
        <p:nvGrpSpPr>
          <p:cNvPr id="209" name="Group 6"/>
          <p:cNvGrpSpPr/>
          <p:nvPr/>
        </p:nvGrpSpPr>
        <p:grpSpPr>
          <a:xfrm>
            <a:off x="2080440" y="759600"/>
            <a:ext cx="14163120" cy="1987200"/>
            <a:chOff x="2080440" y="759600"/>
            <a:chExt cx="14163120" cy="1987200"/>
          </a:xfrm>
        </p:grpSpPr>
        <p:sp>
          <p:nvSpPr>
            <p:cNvPr id="210" name="Freeform 7"/>
            <p:cNvSpPr/>
            <p:nvPr/>
          </p:nvSpPr>
          <p:spPr>
            <a:xfrm>
              <a:off x="2080440" y="1143360"/>
              <a:ext cx="14163120" cy="1603440"/>
            </a:xfrm>
            <a:custGeom>
              <a:avLst/>
              <a:gdLst/>
              <a:ahLst/>
              <a:rect l="l" t="t" r="r" b="b"/>
              <a:pathLst>
                <a:path w="1406886" h="159294">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cap="sq" w="38100">
              <a:solidFill>
                <a:srgbClr val="000000"/>
              </a:solidFill>
              <a:miter/>
            </a:ln>
          </p:spPr>
          <p:style>
            <a:lnRef idx="0"/>
            <a:fillRef idx="0"/>
            <a:effectRef idx="0"/>
            <a:fontRef idx="minor"/>
          </p:style>
        </p:sp>
        <p:sp>
          <p:nvSpPr>
            <p:cNvPr id="211" name="TextBox 8"/>
            <p:cNvSpPr/>
            <p:nvPr/>
          </p:nvSpPr>
          <p:spPr>
            <a:xfrm>
              <a:off x="2975400" y="759600"/>
              <a:ext cx="12373200" cy="1986840"/>
            </a:xfrm>
            <a:prstGeom prst="rect">
              <a:avLst/>
            </a:prstGeom>
            <a:noFill/>
            <a:ln w="0">
              <a:noFill/>
            </a:ln>
          </p:spPr>
          <p:style>
            <a:lnRef idx="0"/>
            <a:fillRef idx="0"/>
            <a:effectRef idx="0"/>
            <a:fontRef idx="minor"/>
          </p:style>
        </p:sp>
      </p:grpSp>
      <p:sp>
        <p:nvSpPr>
          <p:cNvPr id="212" name="Freeform 9"/>
          <p:cNvSpPr/>
          <p:nvPr/>
        </p:nvSpPr>
        <p:spPr>
          <a:xfrm>
            <a:off x="195840" y="7559280"/>
            <a:ext cx="2448360" cy="2386080"/>
          </a:xfrm>
          <a:custGeom>
            <a:avLst/>
            <a:gdLst/>
            <a:ahLst/>
            <a:rect l="l" t="t" r="r" b="b"/>
            <a:pathLst>
              <a:path w="2448594" h="2386266">
                <a:moveTo>
                  <a:pt x="0" y="0"/>
                </a:moveTo>
                <a:lnTo>
                  <a:pt x="2448594" y="0"/>
                </a:lnTo>
                <a:lnTo>
                  <a:pt x="2448594" y="2386266"/>
                </a:lnTo>
                <a:lnTo>
                  <a:pt x="0" y="2386266"/>
                </a:lnTo>
                <a:lnTo>
                  <a:pt x="0" y="0"/>
                </a:lnTo>
                <a:close/>
              </a:path>
            </a:pathLst>
          </a:custGeom>
          <a:blipFill rotWithShape="0">
            <a:blip r:embed="rId2"/>
            <a:srcRect/>
            <a:stretch/>
          </a:blipFill>
          <a:ln w="0">
            <a:noFill/>
          </a:ln>
        </p:spPr>
        <p:style>
          <a:lnRef idx="0"/>
          <a:fillRef idx="0"/>
          <a:effectRef idx="0"/>
          <a:fontRef idx="minor"/>
        </p:style>
      </p:sp>
      <p:sp>
        <p:nvSpPr>
          <p:cNvPr id="213" name="Freeform 10"/>
          <p:cNvSpPr/>
          <p:nvPr/>
        </p:nvSpPr>
        <p:spPr>
          <a:xfrm>
            <a:off x="15454080" y="7559280"/>
            <a:ext cx="2266920" cy="2339280"/>
          </a:xfrm>
          <a:custGeom>
            <a:avLst/>
            <a:gdLst/>
            <a:ahLst/>
            <a:rect l="l" t="t" r="r" b="b"/>
            <a:pathLst>
              <a:path w="2267301" h="2339617">
                <a:moveTo>
                  <a:pt x="0" y="0"/>
                </a:moveTo>
                <a:lnTo>
                  <a:pt x="2267301" y="0"/>
                </a:lnTo>
                <a:lnTo>
                  <a:pt x="2267301" y="2339617"/>
                </a:lnTo>
                <a:lnTo>
                  <a:pt x="0" y="2339617"/>
                </a:lnTo>
                <a:lnTo>
                  <a:pt x="0" y="0"/>
                </a:lnTo>
                <a:close/>
              </a:path>
            </a:pathLst>
          </a:custGeom>
          <a:blipFill rotWithShape="0">
            <a:blip r:embed="rId3"/>
            <a:srcRect/>
            <a:stretch/>
          </a:blipFill>
          <a:ln w="0">
            <a:noFill/>
          </a:ln>
        </p:spPr>
        <p:style>
          <a:lnRef idx="0"/>
          <a:fillRef idx="0"/>
          <a:effectRef idx="0"/>
          <a:fontRef idx="minor"/>
        </p:style>
      </p:sp>
      <p:sp>
        <p:nvSpPr>
          <p:cNvPr id="214" name="Freeform 12"/>
          <p:cNvSpPr/>
          <p:nvPr/>
        </p:nvSpPr>
        <p:spPr>
          <a:xfrm>
            <a:off x="-144360" y="3464280"/>
            <a:ext cx="2452320" cy="2839320"/>
          </a:xfrm>
          <a:custGeom>
            <a:avLst/>
            <a:gdLst/>
            <a:ahLst/>
            <a:rect l="l" t="t" r="r" b="b"/>
            <a:pathLst>
              <a:path w="2452532" h="2839774">
                <a:moveTo>
                  <a:pt x="0" y="0"/>
                </a:moveTo>
                <a:lnTo>
                  <a:pt x="2452532" y="0"/>
                </a:lnTo>
                <a:lnTo>
                  <a:pt x="2452532" y="2839774"/>
                </a:lnTo>
                <a:lnTo>
                  <a:pt x="0" y="2839774"/>
                </a:lnTo>
                <a:lnTo>
                  <a:pt x="0" y="0"/>
                </a:lnTo>
                <a:close/>
              </a:path>
            </a:pathLst>
          </a:custGeom>
          <a:blipFill rotWithShape="0">
            <a:blip r:embed="rId4"/>
            <a:srcRect/>
            <a:stretch/>
          </a:blipFill>
          <a:ln w="0">
            <a:noFill/>
          </a:ln>
        </p:spPr>
        <p:style>
          <a:lnRef idx="0"/>
          <a:fillRef idx="0"/>
          <a:effectRef idx="0"/>
          <a:fontRef idx="minor"/>
        </p:style>
      </p:sp>
      <p:sp>
        <p:nvSpPr>
          <p:cNvPr id="215" name="Freeform 13"/>
          <p:cNvSpPr/>
          <p:nvPr/>
        </p:nvSpPr>
        <p:spPr>
          <a:xfrm>
            <a:off x="15675840" y="3146760"/>
            <a:ext cx="2611800" cy="2602080"/>
          </a:xfrm>
          <a:custGeom>
            <a:avLst/>
            <a:gdLst/>
            <a:ahLst/>
            <a:rect l="l" t="t" r="r" b="b"/>
            <a:pathLst>
              <a:path w="2612041" h="2602543">
                <a:moveTo>
                  <a:pt x="0" y="0"/>
                </a:moveTo>
                <a:lnTo>
                  <a:pt x="2612041" y="0"/>
                </a:lnTo>
                <a:lnTo>
                  <a:pt x="2612041" y="2602542"/>
                </a:lnTo>
                <a:lnTo>
                  <a:pt x="0" y="2602542"/>
                </a:lnTo>
                <a:lnTo>
                  <a:pt x="0" y="0"/>
                </a:lnTo>
                <a:close/>
              </a:path>
            </a:pathLst>
          </a:custGeom>
          <a:blipFill rotWithShape="0">
            <a:blip r:embed="rId5"/>
            <a:srcRect/>
            <a:stretch/>
          </a:blipFill>
          <a:ln w="0">
            <a:noFill/>
          </a:ln>
        </p:spPr>
        <p:style>
          <a:lnRef idx="0"/>
          <a:fillRef idx="0"/>
          <a:effectRef idx="0"/>
          <a:fontRef idx="minor"/>
        </p:style>
      </p:sp>
      <p:sp>
        <p:nvSpPr>
          <p:cNvPr id="216" name="TextBox 14"/>
          <p:cNvSpPr/>
          <p:nvPr/>
        </p:nvSpPr>
        <p:spPr>
          <a:xfrm>
            <a:off x="3128760" y="1443240"/>
            <a:ext cx="12066480" cy="1118520"/>
          </a:xfrm>
          <a:prstGeom prst="rect">
            <a:avLst/>
          </a:prstGeom>
          <a:noFill/>
          <a:ln w="0">
            <a:noFill/>
          </a:ln>
        </p:spPr>
        <p:style>
          <a:lnRef idx="0"/>
          <a:fillRef idx="0"/>
          <a:effectRef idx="0"/>
          <a:fontRef idx="minor"/>
        </p:style>
        <p:txBody>
          <a:bodyPr lIns="0" rIns="0" tIns="0" bIns="0" anchor="t">
            <a:spAutoFit/>
          </a:bodyPr>
          <a:p>
            <a:pPr algn="ctr">
              <a:lnSpc>
                <a:spcPts val="8804"/>
              </a:lnSpc>
              <a:buNone/>
            </a:pPr>
            <a:r>
              <a:rPr b="0" lang="en-US" sz="9460" spc="-1" strike="noStrike">
                <a:solidFill>
                  <a:srgbClr val="483a00"/>
                </a:solidFill>
                <a:latin typeface="Baloo Thambi"/>
              </a:rPr>
              <a:t>PROJECT OVERVIEW</a:t>
            </a:r>
            <a:endParaRPr b="0" lang="es-MX" sz="946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f1e7"/>
        </a:solidFill>
      </p:bgPr>
    </p:bg>
    <p:spTree>
      <p:nvGrpSpPr>
        <p:cNvPr id="1" name=""/>
        <p:cNvGrpSpPr/>
        <p:nvPr/>
      </p:nvGrpSpPr>
      <p:grpSpPr>
        <a:xfrm>
          <a:off x="0" y="0"/>
          <a:ext cx="0" cy="0"/>
          <a:chOff x="0" y="0"/>
          <a:chExt cx="0" cy="0"/>
        </a:xfrm>
      </p:grpSpPr>
      <p:sp>
        <p:nvSpPr>
          <p:cNvPr id="217" name="Freeform 2"/>
          <p:cNvSpPr/>
          <p:nvPr/>
        </p:nvSpPr>
        <p:spPr>
          <a:xfrm>
            <a:off x="0" y="0"/>
            <a:ext cx="18705240" cy="10508760"/>
          </a:xfrm>
          <a:custGeom>
            <a:avLst/>
            <a:gdLst/>
            <a:ahLst/>
            <a:rect l="l" t="t" r="r" b="b"/>
            <a:pathLst>
              <a:path w="18705446" h="10509060">
                <a:moveTo>
                  <a:pt x="0" y="0"/>
                </a:moveTo>
                <a:lnTo>
                  <a:pt x="18705446" y="0"/>
                </a:lnTo>
                <a:lnTo>
                  <a:pt x="18705446" y="10509060"/>
                </a:lnTo>
                <a:lnTo>
                  <a:pt x="0" y="10509060"/>
                </a:lnTo>
                <a:lnTo>
                  <a:pt x="0" y="0"/>
                </a:lnTo>
                <a:close/>
              </a:path>
            </a:pathLst>
          </a:custGeom>
          <a:blipFill rotWithShape="0">
            <a:blip r:embed="rId1"/>
            <a:srcRect/>
            <a:stretch/>
          </a:blipFill>
          <a:ln w="0">
            <a:noFill/>
          </a:ln>
        </p:spPr>
        <p:style>
          <a:lnRef idx="0"/>
          <a:fillRef idx="0"/>
          <a:effectRef idx="0"/>
          <a:fontRef idx="minor"/>
        </p:style>
      </p:sp>
      <p:grpSp>
        <p:nvGrpSpPr>
          <p:cNvPr id="218" name="Group 3"/>
          <p:cNvGrpSpPr/>
          <p:nvPr/>
        </p:nvGrpSpPr>
        <p:grpSpPr>
          <a:xfrm>
            <a:off x="1028880" y="891720"/>
            <a:ext cx="16230240" cy="8366400"/>
            <a:chOff x="1028880" y="891720"/>
            <a:chExt cx="16230240" cy="8366400"/>
          </a:xfrm>
        </p:grpSpPr>
        <p:sp>
          <p:nvSpPr>
            <p:cNvPr id="219" name="Freeform 4"/>
            <p:cNvSpPr/>
            <p:nvPr/>
          </p:nvSpPr>
          <p:spPr>
            <a:xfrm>
              <a:off x="1028880" y="1028880"/>
              <a:ext cx="16230240" cy="8229240"/>
            </a:xfrm>
            <a:custGeom>
              <a:avLst/>
              <a:gdLst/>
              <a:ahLst/>
              <a:rect l="l" t="t" r="r" b="b"/>
              <a:pathLst>
                <a:path w="4513182" h="2288374">
                  <a:moveTo>
                    <a:pt x="24327" y="0"/>
                  </a:moveTo>
                  <a:lnTo>
                    <a:pt x="4488855" y="0"/>
                  </a:lnTo>
                  <a:cubicBezTo>
                    <a:pt x="4502291" y="0"/>
                    <a:pt x="4513182" y="10891"/>
                    <a:pt x="4513182" y="24327"/>
                  </a:cubicBezTo>
                  <a:lnTo>
                    <a:pt x="4513182" y="2264047"/>
                  </a:lnTo>
                  <a:cubicBezTo>
                    <a:pt x="4513182" y="2277483"/>
                    <a:pt x="4502291" y="2288374"/>
                    <a:pt x="4488855" y="2288374"/>
                  </a:cubicBezTo>
                  <a:lnTo>
                    <a:pt x="24327" y="2288374"/>
                  </a:lnTo>
                  <a:cubicBezTo>
                    <a:pt x="10891" y="2288374"/>
                    <a:pt x="0" y="2277483"/>
                    <a:pt x="0" y="2264047"/>
                  </a:cubicBezTo>
                  <a:lnTo>
                    <a:pt x="0" y="24327"/>
                  </a:lnTo>
                  <a:cubicBezTo>
                    <a:pt x="0" y="10891"/>
                    <a:pt x="10891" y="0"/>
                    <a:pt x="24327" y="0"/>
                  </a:cubicBezTo>
                  <a:close/>
                </a:path>
              </a:pathLst>
            </a:custGeom>
            <a:solidFill>
              <a:srgbClr val="eff1e7"/>
            </a:solidFill>
            <a:ln cap="rnd" w="38100">
              <a:solidFill>
                <a:srgbClr val="000000"/>
              </a:solidFill>
              <a:round/>
            </a:ln>
          </p:spPr>
          <p:style>
            <a:lnRef idx="0"/>
            <a:fillRef idx="0"/>
            <a:effectRef idx="0"/>
            <a:fontRef idx="minor"/>
          </p:style>
        </p:sp>
        <p:sp>
          <p:nvSpPr>
            <p:cNvPr id="220" name="TextBox 5"/>
            <p:cNvSpPr/>
            <p:nvPr/>
          </p:nvSpPr>
          <p:spPr>
            <a:xfrm>
              <a:off x="1028880" y="891720"/>
              <a:ext cx="16230240" cy="8366400"/>
            </a:xfrm>
            <a:prstGeom prst="rect">
              <a:avLst/>
            </a:prstGeom>
            <a:noFill/>
            <a:ln w="0">
              <a:noFill/>
            </a:ln>
          </p:spPr>
          <p:style>
            <a:lnRef idx="0"/>
            <a:fillRef idx="0"/>
            <a:effectRef idx="0"/>
            <a:fontRef idx="minor"/>
          </p:style>
        </p:sp>
      </p:grpSp>
      <p:sp>
        <p:nvSpPr>
          <p:cNvPr id="221" name="TextBox 6"/>
          <p:cNvSpPr/>
          <p:nvPr/>
        </p:nvSpPr>
        <p:spPr>
          <a:xfrm>
            <a:off x="3302640" y="3929040"/>
            <a:ext cx="5913000" cy="1793160"/>
          </a:xfrm>
          <a:prstGeom prst="rect">
            <a:avLst/>
          </a:prstGeom>
          <a:noFill/>
          <a:ln w="0">
            <a:noFill/>
          </a:ln>
        </p:spPr>
        <p:style>
          <a:lnRef idx="0"/>
          <a:fillRef idx="0"/>
          <a:effectRef idx="0"/>
          <a:fontRef idx="minor"/>
        </p:style>
        <p:txBody>
          <a:bodyPr lIns="0" rIns="0" tIns="0" bIns="0" anchor="t">
            <a:spAutoFit/>
          </a:bodyPr>
          <a:p>
            <a:pPr>
              <a:lnSpc>
                <a:spcPts val="2823"/>
              </a:lnSpc>
              <a:buNone/>
            </a:pPr>
            <a:r>
              <a:rPr b="0" lang="en-US" sz="3040" spc="-1" strike="noStrike">
                <a:solidFill>
                  <a:srgbClr val="483a00"/>
                </a:solidFill>
                <a:latin typeface="Kurale"/>
              </a:rPr>
              <a:t>Lorem ipsum dolor sit amet, consectetur adipiscing elit. Suspendisse quis enim pretium, bibendum ante ullamcorper, tincidunt augue. </a:t>
            </a:r>
            <a:endParaRPr b="0" lang="es-MX" sz="3040" spc="-1" strike="noStrike">
              <a:latin typeface="Arial"/>
            </a:endParaRPr>
          </a:p>
        </p:txBody>
      </p:sp>
      <p:grpSp>
        <p:nvGrpSpPr>
          <p:cNvPr id="222" name="Group 7"/>
          <p:cNvGrpSpPr/>
          <p:nvPr/>
        </p:nvGrpSpPr>
        <p:grpSpPr>
          <a:xfrm>
            <a:off x="1599840" y="3852720"/>
            <a:ext cx="1400400" cy="1400400"/>
            <a:chOff x="1599840" y="3852720"/>
            <a:chExt cx="1400400" cy="1400400"/>
          </a:xfrm>
        </p:grpSpPr>
        <p:sp>
          <p:nvSpPr>
            <p:cNvPr id="223" name="Freeform 8"/>
            <p:cNvSpPr/>
            <p:nvPr/>
          </p:nvSpPr>
          <p:spPr>
            <a:xfrm>
              <a:off x="1599840" y="3852720"/>
              <a:ext cx="1400400" cy="14004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0">
              <a:noFill/>
            </a:ln>
          </p:spPr>
          <p:style>
            <a:lnRef idx="0"/>
            <a:fillRef idx="0"/>
            <a:effectRef idx="0"/>
            <a:fontRef idx="minor"/>
          </p:style>
        </p:sp>
        <p:sp>
          <p:nvSpPr>
            <p:cNvPr id="224" name="TextBox 9"/>
            <p:cNvSpPr/>
            <p:nvPr/>
          </p:nvSpPr>
          <p:spPr>
            <a:xfrm>
              <a:off x="1731240" y="3918600"/>
              <a:ext cx="1137600" cy="1203120"/>
            </a:xfrm>
            <a:prstGeom prst="rect">
              <a:avLst/>
            </a:prstGeom>
            <a:noFill/>
            <a:ln w="0">
              <a:noFill/>
            </a:ln>
          </p:spPr>
          <p:style>
            <a:lnRef idx="0"/>
            <a:fillRef idx="0"/>
            <a:effectRef idx="0"/>
            <a:fontRef idx="minor"/>
          </p:style>
        </p:sp>
      </p:grpSp>
      <p:grpSp>
        <p:nvGrpSpPr>
          <p:cNvPr id="225" name="Group 10"/>
          <p:cNvGrpSpPr/>
          <p:nvPr/>
        </p:nvGrpSpPr>
        <p:grpSpPr>
          <a:xfrm>
            <a:off x="1689120" y="3942000"/>
            <a:ext cx="1221840" cy="1221840"/>
            <a:chOff x="1689120" y="3942000"/>
            <a:chExt cx="1221840" cy="1221840"/>
          </a:xfrm>
        </p:grpSpPr>
        <p:sp>
          <p:nvSpPr>
            <p:cNvPr id="226" name="Freeform 11"/>
            <p:cNvSpPr/>
            <p:nvPr/>
          </p:nvSpPr>
          <p:spPr>
            <a:xfrm>
              <a:off x="1689120" y="3942000"/>
              <a:ext cx="1221840" cy="12218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494"/>
            </a:solidFill>
            <a:ln cap="sq" w="38100">
              <a:solidFill>
                <a:srgbClr val="000000"/>
              </a:solidFill>
              <a:miter/>
            </a:ln>
          </p:spPr>
          <p:style>
            <a:lnRef idx="0"/>
            <a:fillRef idx="0"/>
            <a:effectRef idx="0"/>
            <a:fontRef idx="minor"/>
          </p:style>
        </p:sp>
        <p:sp>
          <p:nvSpPr>
            <p:cNvPr id="227" name="TextBox 12"/>
            <p:cNvSpPr/>
            <p:nvPr/>
          </p:nvSpPr>
          <p:spPr>
            <a:xfrm>
              <a:off x="1803960" y="3999600"/>
              <a:ext cx="992520" cy="1049760"/>
            </a:xfrm>
            <a:prstGeom prst="rect">
              <a:avLst/>
            </a:prstGeom>
            <a:noFill/>
            <a:ln w="0">
              <a:noFill/>
            </a:ln>
          </p:spPr>
          <p:style>
            <a:lnRef idx="0"/>
            <a:fillRef idx="0"/>
            <a:effectRef idx="0"/>
            <a:fontRef idx="minor"/>
          </p:style>
        </p:sp>
      </p:grpSp>
      <p:sp>
        <p:nvSpPr>
          <p:cNvPr id="228" name="TextBox 13"/>
          <p:cNvSpPr/>
          <p:nvPr/>
        </p:nvSpPr>
        <p:spPr>
          <a:xfrm>
            <a:off x="3302640" y="6023520"/>
            <a:ext cx="5913000" cy="1793160"/>
          </a:xfrm>
          <a:prstGeom prst="rect">
            <a:avLst/>
          </a:prstGeom>
          <a:noFill/>
          <a:ln w="0">
            <a:noFill/>
          </a:ln>
        </p:spPr>
        <p:style>
          <a:lnRef idx="0"/>
          <a:fillRef idx="0"/>
          <a:effectRef idx="0"/>
          <a:fontRef idx="minor"/>
        </p:style>
        <p:txBody>
          <a:bodyPr lIns="0" rIns="0" tIns="0" bIns="0" anchor="t">
            <a:spAutoFit/>
          </a:bodyPr>
          <a:p>
            <a:pPr>
              <a:lnSpc>
                <a:spcPts val="2823"/>
              </a:lnSpc>
              <a:buNone/>
            </a:pPr>
            <a:r>
              <a:rPr b="0" lang="en-US" sz="3040" spc="-1" strike="noStrike">
                <a:solidFill>
                  <a:srgbClr val="483a00"/>
                </a:solidFill>
                <a:latin typeface="Kurale"/>
              </a:rPr>
              <a:t>Lorem ipsum dolor sit amet, consectetur adipiscing elit. Suspendisse quis enim pretium, bibendum ante ullamcorper, tincidunt augue. </a:t>
            </a:r>
            <a:endParaRPr b="0" lang="es-MX" sz="3040" spc="-1" strike="noStrike">
              <a:latin typeface="Arial"/>
            </a:endParaRPr>
          </a:p>
        </p:txBody>
      </p:sp>
      <p:grpSp>
        <p:nvGrpSpPr>
          <p:cNvPr id="229" name="Group 14"/>
          <p:cNvGrpSpPr/>
          <p:nvPr/>
        </p:nvGrpSpPr>
        <p:grpSpPr>
          <a:xfrm>
            <a:off x="1599840" y="5947560"/>
            <a:ext cx="1400400" cy="1400400"/>
            <a:chOff x="1599840" y="5947560"/>
            <a:chExt cx="1400400" cy="1400400"/>
          </a:xfrm>
        </p:grpSpPr>
        <p:sp>
          <p:nvSpPr>
            <p:cNvPr id="230" name="Freeform 15"/>
            <p:cNvSpPr/>
            <p:nvPr/>
          </p:nvSpPr>
          <p:spPr>
            <a:xfrm>
              <a:off x="1599840" y="5947560"/>
              <a:ext cx="1400400" cy="14004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0">
              <a:noFill/>
            </a:ln>
          </p:spPr>
          <p:style>
            <a:lnRef idx="0"/>
            <a:fillRef idx="0"/>
            <a:effectRef idx="0"/>
            <a:fontRef idx="minor"/>
          </p:style>
        </p:sp>
        <p:sp>
          <p:nvSpPr>
            <p:cNvPr id="231" name="TextBox 16"/>
            <p:cNvSpPr/>
            <p:nvPr/>
          </p:nvSpPr>
          <p:spPr>
            <a:xfrm>
              <a:off x="1731240" y="6013080"/>
              <a:ext cx="1137600" cy="1203120"/>
            </a:xfrm>
            <a:prstGeom prst="rect">
              <a:avLst/>
            </a:prstGeom>
            <a:noFill/>
            <a:ln w="0">
              <a:noFill/>
            </a:ln>
          </p:spPr>
          <p:style>
            <a:lnRef idx="0"/>
            <a:fillRef idx="0"/>
            <a:effectRef idx="0"/>
            <a:fontRef idx="minor"/>
          </p:style>
        </p:sp>
      </p:grpSp>
      <p:grpSp>
        <p:nvGrpSpPr>
          <p:cNvPr id="232" name="Group 17"/>
          <p:cNvGrpSpPr/>
          <p:nvPr/>
        </p:nvGrpSpPr>
        <p:grpSpPr>
          <a:xfrm>
            <a:off x="1689120" y="6036840"/>
            <a:ext cx="1221840" cy="1221840"/>
            <a:chOff x="1689120" y="6036840"/>
            <a:chExt cx="1221840" cy="1221840"/>
          </a:xfrm>
        </p:grpSpPr>
        <p:sp>
          <p:nvSpPr>
            <p:cNvPr id="233" name="Freeform 18"/>
            <p:cNvSpPr/>
            <p:nvPr/>
          </p:nvSpPr>
          <p:spPr>
            <a:xfrm>
              <a:off x="1689120" y="6036840"/>
              <a:ext cx="1221840" cy="12218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494"/>
            </a:solidFill>
            <a:ln cap="sq" w="38100">
              <a:solidFill>
                <a:srgbClr val="000000"/>
              </a:solidFill>
              <a:miter/>
            </a:ln>
          </p:spPr>
          <p:style>
            <a:lnRef idx="0"/>
            <a:fillRef idx="0"/>
            <a:effectRef idx="0"/>
            <a:fontRef idx="minor"/>
          </p:style>
        </p:sp>
        <p:sp>
          <p:nvSpPr>
            <p:cNvPr id="234" name="TextBox 19"/>
            <p:cNvSpPr/>
            <p:nvPr/>
          </p:nvSpPr>
          <p:spPr>
            <a:xfrm>
              <a:off x="1803960" y="6094080"/>
              <a:ext cx="992520" cy="1049760"/>
            </a:xfrm>
            <a:prstGeom prst="rect">
              <a:avLst/>
            </a:prstGeom>
            <a:noFill/>
            <a:ln w="0">
              <a:noFill/>
            </a:ln>
          </p:spPr>
          <p:style>
            <a:lnRef idx="0"/>
            <a:fillRef idx="0"/>
            <a:effectRef idx="0"/>
            <a:fontRef idx="minor"/>
          </p:style>
        </p:sp>
      </p:grpSp>
      <p:grpSp>
        <p:nvGrpSpPr>
          <p:cNvPr id="235" name="Group 20"/>
          <p:cNvGrpSpPr/>
          <p:nvPr/>
        </p:nvGrpSpPr>
        <p:grpSpPr>
          <a:xfrm>
            <a:off x="9046080" y="3852720"/>
            <a:ext cx="1400400" cy="1400400"/>
            <a:chOff x="9046080" y="3852720"/>
            <a:chExt cx="1400400" cy="1400400"/>
          </a:xfrm>
        </p:grpSpPr>
        <p:sp>
          <p:nvSpPr>
            <p:cNvPr id="236" name="Freeform 21"/>
            <p:cNvSpPr/>
            <p:nvPr/>
          </p:nvSpPr>
          <p:spPr>
            <a:xfrm>
              <a:off x="9046080" y="3852720"/>
              <a:ext cx="1400400" cy="14004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0">
              <a:noFill/>
            </a:ln>
          </p:spPr>
          <p:style>
            <a:lnRef idx="0"/>
            <a:fillRef idx="0"/>
            <a:effectRef idx="0"/>
            <a:fontRef idx="minor"/>
          </p:style>
        </p:sp>
        <p:sp>
          <p:nvSpPr>
            <p:cNvPr id="237" name="TextBox 22"/>
            <p:cNvSpPr/>
            <p:nvPr/>
          </p:nvSpPr>
          <p:spPr>
            <a:xfrm>
              <a:off x="9177480" y="3918600"/>
              <a:ext cx="1137600" cy="1203120"/>
            </a:xfrm>
            <a:prstGeom prst="rect">
              <a:avLst/>
            </a:prstGeom>
            <a:noFill/>
            <a:ln w="0">
              <a:noFill/>
            </a:ln>
          </p:spPr>
          <p:style>
            <a:lnRef idx="0"/>
            <a:fillRef idx="0"/>
            <a:effectRef idx="0"/>
            <a:fontRef idx="minor"/>
          </p:style>
        </p:sp>
      </p:grpSp>
      <p:grpSp>
        <p:nvGrpSpPr>
          <p:cNvPr id="238" name="Group 23"/>
          <p:cNvGrpSpPr/>
          <p:nvPr/>
        </p:nvGrpSpPr>
        <p:grpSpPr>
          <a:xfrm>
            <a:off x="9135360" y="3942000"/>
            <a:ext cx="1221840" cy="1221840"/>
            <a:chOff x="9135360" y="3942000"/>
            <a:chExt cx="1221840" cy="1221840"/>
          </a:xfrm>
        </p:grpSpPr>
        <p:sp>
          <p:nvSpPr>
            <p:cNvPr id="239" name="Freeform 24"/>
            <p:cNvSpPr/>
            <p:nvPr/>
          </p:nvSpPr>
          <p:spPr>
            <a:xfrm>
              <a:off x="9135360" y="3942000"/>
              <a:ext cx="1221840" cy="12218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494"/>
            </a:solidFill>
            <a:ln cap="sq" w="38100">
              <a:solidFill>
                <a:srgbClr val="000000"/>
              </a:solidFill>
              <a:miter/>
            </a:ln>
          </p:spPr>
          <p:style>
            <a:lnRef idx="0"/>
            <a:fillRef idx="0"/>
            <a:effectRef idx="0"/>
            <a:fontRef idx="minor"/>
          </p:style>
        </p:sp>
        <p:sp>
          <p:nvSpPr>
            <p:cNvPr id="240" name="TextBox 25"/>
            <p:cNvSpPr/>
            <p:nvPr/>
          </p:nvSpPr>
          <p:spPr>
            <a:xfrm>
              <a:off x="9249840" y="3999600"/>
              <a:ext cx="992520" cy="1049760"/>
            </a:xfrm>
            <a:prstGeom prst="rect">
              <a:avLst/>
            </a:prstGeom>
            <a:noFill/>
            <a:ln w="0">
              <a:noFill/>
            </a:ln>
          </p:spPr>
          <p:style>
            <a:lnRef idx="0"/>
            <a:fillRef idx="0"/>
            <a:effectRef idx="0"/>
            <a:fontRef idx="minor"/>
          </p:style>
        </p:sp>
      </p:grpSp>
      <p:grpSp>
        <p:nvGrpSpPr>
          <p:cNvPr id="241" name="Group 26"/>
          <p:cNvGrpSpPr/>
          <p:nvPr/>
        </p:nvGrpSpPr>
        <p:grpSpPr>
          <a:xfrm>
            <a:off x="9046080" y="5947560"/>
            <a:ext cx="1400400" cy="1400400"/>
            <a:chOff x="9046080" y="5947560"/>
            <a:chExt cx="1400400" cy="1400400"/>
          </a:xfrm>
        </p:grpSpPr>
        <p:sp>
          <p:nvSpPr>
            <p:cNvPr id="242" name="Freeform 27"/>
            <p:cNvSpPr/>
            <p:nvPr/>
          </p:nvSpPr>
          <p:spPr>
            <a:xfrm>
              <a:off x="9046080" y="5947560"/>
              <a:ext cx="1400400" cy="14004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0">
              <a:noFill/>
            </a:ln>
          </p:spPr>
          <p:style>
            <a:lnRef idx="0"/>
            <a:fillRef idx="0"/>
            <a:effectRef idx="0"/>
            <a:fontRef idx="minor"/>
          </p:style>
        </p:sp>
        <p:sp>
          <p:nvSpPr>
            <p:cNvPr id="243" name="TextBox 28"/>
            <p:cNvSpPr/>
            <p:nvPr/>
          </p:nvSpPr>
          <p:spPr>
            <a:xfrm>
              <a:off x="9177480" y="6013080"/>
              <a:ext cx="1137600" cy="1203120"/>
            </a:xfrm>
            <a:prstGeom prst="rect">
              <a:avLst/>
            </a:prstGeom>
            <a:noFill/>
            <a:ln w="0">
              <a:noFill/>
            </a:ln>
          </p:spPr>
          <p:style>
            <a:lnRef idx="0"/>
            <a:fillRef idx="0"/>
            <a:effectRef idx="0"/>
            <a:fontRef idx="minor"/>
          </p:style>
        </p:sp>
      </p:grpSp>
      <p:grpSp>
        <p:nvGrpSpPr>
          <p:cNvPr id="244" name="Group 29"/>
          <p:cNvGrpSpPr/>
          <p:nvPr/>
        </p:nvGrpSpPr>
        <p:grpSpPr>
          <a:xfrm>
            <a:off x="9135360" y="6036840"/>
            <a:ext cx="1221840" cy="1221840"/>
            <a:chOff x="9135360" y="6036840"/>
            <a:chExt cx="1221840" cy="1221840"/>
          </a:xfrm>
        </p:grpSpPr>
        <p:sp>
          <p:nvSpPr>
            <p:cNvPr id="245" name="Freeform 30"/>
            <p:cNvSpPr/>
            <p:nvPr/>
          </p:nvSpPr>
          <p:spPr>
            <a:xfrm>
              <a:off x="9135360" y="6036840"/>
              <a:ext cx="1221840" cy="12218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494"/>
            </a:solidFill>
            <a:ln cap="sq" w="38100">
              <a:solidFill>
                <a:srgbClr val="000000"/>
              </a:solidFill>
              <a:miter/>
            </a:ln>
          </p:spPr>
          <p:style>
            <a:lnRef idx="0"/>
            <a:fillRef idx="0"/>
            <a:effectRef idx="0"/>
            <a:fontRef idx="minor"/>
          </p:style>
        </p:sp>
        <p:sp>
          <p:nvSpPr>
            <p:cNvPr id="246" name="TextBox 31"/>
            <p:cNvSpPr/>
            <p:nvPr/>
          </p:nvSpPr>
          <p:spPr>
            <a:xfrm>
              <a:off x="9249840" y="6094080"/>
              <a:ext cx="992520" cy="1049760"/>
            </a:xfrm>
            <a:prstGeom prst="rect">
              <a:avLst/>
            </a:prstGeom>
            <a:noFill/>
            <a:ln w="0">
              <a:noFill/>
            </a:ln>
          </p:spPr>
          <p:style>
            <a:lnRef idx="0"/>
            <a:fillRef idx="0"/>
            <a:effectRef idx="0"/>
            <a:fontRef idx="minor"/>
          </p:style>
        </p:sp>
      </p:grpSp>
      <p:sp>
        <p:nvSpPr>
          <p:cNvPr id="247" name="Freeform 32"/>
          <p:cNvSpPr/>
          <p:nvPr/>
        </p:nvSpPr>
        <p:spPr>
          <a:xfrm>
            <a:off x="327600" y="616320"/>
            <a:ext cx="2120400" cy="2455200"/>
          </a:xfrm>
          <a:custGeom>
            <a:avLst/>
            <a:gdLst/>
            <a:ahLst/>
            <a:rect l="l" t="t" r="r" b="b"/>
            <a:pathLst>
              <a:path w="2120824" h="2455691">
                <a:moveTo>
                  <a:pt x="0" y="0"/>
                </a:moveTo>
                <a:lnTo>
                  <a:pt x="2120824" y="0"/>
                </a:lnTo>
                <a:lnTo>
                  <a:pt x="2120824" y="2455690"/>
                </a:lnTo>
                <a:lnTo>
                  <a:pt x="0" y="2455690"/>
                </a:lnTo>
                <a:lnTo>
                  <a:pt x="0" y="0"/>
                </a:lnTo>
                <a:close/>
              </a:path>
            </a:pathLst>
          </a:custGeom>
          <a:blipFill rotWithShape="0">
            <a:blip r:embed="rId2"/>
            <a:srcRect/>
            <a:stretch/>
          </a:blipFill>
          <a:ln w="0">
            <a:noFill/>
          </a:ln>
        </p:spPr>
        <p:style>
          <a:lnRef idx="0"/>
          <a:fillRef idx="0"/>
          <a:effectRef idx="0"/>
          <a:fontRef idx="minor"/>
        </p:style>
      </p:sp>
      <p:sp>
        <p:nvSpPr>
          <p:cNvPr id="248" name="Freeform 33"/>
          <p:cNvSpPr/>
          <p:nvPr/>
        </p:nvSpPr>
        <p:spPr>
          <a:xfrm rot="1347000">
            <a:off x="15925680" y="7661880"/>
            <a:ext cx="2049480" cy="2042280"/>
          </a:xfrm>
          <a:custGeom>
            <a:avLst/>
            <a:gdLst/>
            <a:ahLst/>
            <a:rect l="l" t="t" r="r" b="b"/>
            <a:pathLst>
              <a:path w="2049937" h="2042483">
                <a:moveTo>
                  <a:pt x="0" y="0"/>
                </a:moveTo>
                <a:lnTo>
                  <a:pt x="2049937" y="0"/>
                </a:lnTo>
                <a:lnTo>
                  <a:pt x="2049937" y="2042483"/>
                </a:lnTo>
                <a:lnTo>
                  <a:pt x="0" y="2042483"/>
                </a:lnTo>
                <a:lnTo>
                  <a:pt x="0" y="0"/>
                </a:lnTo>
                <a:close/>
              </a:path>
            </a:pathLst>
          </a:custGeom>
          <a:blipFill rotWithShape="0">
            <a:blip r:embed="rId3"/>
            <a:srcRect/>
            <a:stretch/>
          </a:blipFill>
          <a:ln w="0">
            <a:noFill/>
          </a:ln>
        </p:spPr>
        <p:style>
          <a:lnRef idx="0"/>
          <a:fillRef idx="0"/>
          <a:effectRef idx="0"/>
          <a:fontRef idx="minor"/>
        </p:style>
      </p:sp>
      <p:sp>
        <p:nvSpPr>
          <p:cNvPr id="249" name="Freeform 34"/>
          <p:cNvSpPr/>
          <p:nvPr/>
        </p:nvSpPr>
        <p:spPr>
          <a:xfrm>
            <a:off x="434160" y="7747560"/>
            <a:ext cx="2686680" cy="1870920"/>
          </a:xfrm>
          <a:custGeom>
            <a:avLst/>
            <a:gdLst/>
            <a:ahLst/>
            <a:rect l="l" t="t" r="r" b="b"/>
            <a:pathLst>
              <a:path w="2687160" h="1871240">
                <a:moveTo>
                  <a:pt x="0" y="0"/>
                </a:moveTo>
                <a:lnTo>
                  <a:pt x="2687160" y="0"/>
                </a:lnTo>
                <a:lnTo>
                  <a:pt x="2687160" y="1871240"/>
                </a:lnTo>
                <a:lnTo>
                  <a:pt x="0" y="1871240"/>
                </a:lnTo>
                <a:lnTo>
                  <a:pt x="0" y="0"/>
                </a:lnTo>
                <a:close/>
              </a:path>
            </a:pathLst>
          </a:custGeom>
          <a:blipFill rotWithShape="0">
            <a:blip r:embed="rId4"/>
            <a:srcRect/>
            <a:stretch/>
          </a:blipFill>
          <a:ln w="0">
            <a:noFill/>
          </a:ln>
        </p:spPr>
        <p:style>
          <a:lnRef idx="0"/>
          <a:fillRef idx="0"/>
          <a:effectRef idx="0"/>
          <a:fontRef idx="minor"/>
        </p:style>
      </p:sp>
      <p:sp>
        <p:nvSpPr>
          <p:cNvPr id="250" name="Freeform 35"/>
          <p:cNvSpPr/>
          <p:nvPr/>
        </p:nvSpPr>
        <p:spPr>
          <a:xfrm>
            <a:off x="14598360" y="-573840"/>
            <a:ext cx="1195920" cy="3204360"/>
          </a:xfrm>
          <a:custGeom>
            <a:avLst/>
            <a:gdLst/>
            <a:ahLst/>
            <a:rect l="l" t="t" r="r" b="b"/>
            <a:pathLst>
              <a:path w="1196434" h="3204734">
                <a:moveTo>
                  <a:pt x="0" y="0"/>
                </a:moveTo>
                <a:lnTo>
                  <a:pt x="1196434" y="0"/>
                </a:lnTo>
                <a:lnTo>
                  <a:pt x="1196434" y="3204734"/>
                </a:lnTo>
                <a:lnTo>
                  <a:pt x="0" y="3204734"/>
                </a:lnTo>
                <a:lnTo>
                  <a:pt x="0" y="0"/>
                </a:lnTo>
                <a:close/>
              </a:path>
            </a:pathLst>
          </a:custGeom>
          <a:blipFill rotWithShape="0">
            <a:blip r:embed="rId5"/>
            <a:srcRect/>
            <a:stretch/>
          </a:blipFill>
          <a:ln w="0">
            <a:noFill/>
          </a:ln>
        </p:spPr>
        <p:style>
          <a:lnRef idx="0"/>
          <a:fillRef idx="0"/>
          <a:effectRef idx="0"/>
          <a:fontRef idx="minor"/>
        </p:style>
      </p:sp>
      <p:sp>
        <p:nvSpPr>
          <p:cNvPr id="251" name="TextBox 36"/>
          <p:cNvSpPr/>
          <p:nvPr/>
        </p:nvSpPr>
        <p:spPr>
          <a:xfrm>
            <a:off x="5256360" y="1926360"/>
            <a:ext cx="7578720" cy="1190880"/>
          </a:xfrm>
          <a:prstGeom prst="rect">
            <a:avLst/>
          </a:prstGeom>
          <a:noFill/>
          <a:ln w="0">
            <a:noFill/>
          </a:ln>
        </p:spPr>
        <p:style>
          <a:lnRef idx="0"/>
          <a:fillRef idx="0"/>
          <a:effectRef idx="0"/>
          <a:fontRef idx="minor"/>
        </p:style>
        <p:txBody>
          <a:bodyPr lIns="0" rIns="0" tIns="0" bIns="0" anchor="t">
            <a:spAutoFit/>
          </a:bodyPr>
          <a:p>
            <a:pPr algn="ctr">
              <a:lnSpc>
                <a:spcPts val="9374"/>
              </a:lnSpc>
              <a:buNone/>
            </a:pPr>
            <a:r>
              <a:rPr b="0" lang="en-US" sz="10080" spc="-1" strike="noStrike">
                <a:solidFill>
                  <a:srgbClr val="483a00"/>
                </a:solidFill>
                <a:latin typeface="Baloo Thambi Bold"/>
              </a:rPr>
              <a:t>PROCESS</a:t>
            </a:r>
            <a:endParaRPr b="0" lang="es-MX" sz="10080" spc="-1" strike="noStrike">
              <a:latin typeface="Arial"/>
            </a:endParaRPr>
          </a:p>
        </p:txBody>
      </p:sp>
      <p:sp>
        <p:nvSpPr>
          <p:cNvPr id="252" name="TextBox 37"/>
          <p:cNvSpPr/>
          <p:nvPr/>
        </p:nvSpPr>
        <p:spPr>
          <a:xfrm>
            <a:off x="10685160" y="3929040"/>
            <a:ext cx="5913000" cy="1793160"/>
          </a:xfrm>
          <a:prstGeom prst="rect">
            <a:avLst/>
          </a:prstGeom>
          <a:noFill/>
          <a:ln w="0">
            <a:noFill/>
          </a:ln>
        </p:spPr>
        <p:style>
          <a:lnRef idx="0"/>
          <a:fillRef idx="0"/>
          <a:effectRef idx="0"/>
          <a:fontRef idx="minor"/>
        </p:style>
        <p:txBody>
          <a:bodyPr lIns="0" rIns="0" tIns="0" bIns="0" anchor="t">
            <a:spAutoFit/>
          </a:bodyPr>
          <a:p>
            <a:pPr>
              <a:lnSpc>
                <a:spcPts val="2823"/>
              </a:lnSpc>
              <a:buNone/>
            </a:pPr>
            <a:r>
              <a:rPr b="0" lang="en-US" sz="3040" spc="-1" strike="noStrike">
                <a:solidFill>
                  <a:srgbClr val="483a00"/>
                </a:solidFill>
                <a:latin typeface="Kurale"/>
              </a:rPr>
              <a:t>Lorem ipsum dolor sit amet, consectetur adipiscing elit. Suspendisse quis enim pretium, bibendum ante ullamcorper, tincidunt augue. </a:t>
            </a:r>
            <a:endParaRPr b="0" lang="es-MX" sz="3040" spc="-1" strike="noStrike">
              <a:latin typeface="Arial"/>
            </a:endParaRPr>
          </a:p>
        </p:txBody>
      </p:sp>
      <p:sp>
        <p:nvSpPr>
          <p:cNvPr id="253" name="TextBox 38"/>
          <p:cNvSpPr/>
          <p:nvPr/>
        </p:nvSpPr>
        <p:spPr>
          <a:xfrm>
            <a:off x="10685160" y="6112800"/>
            <a:ext cx="5913000" cy="1793160"/>
          </a:xfrm>
          <a:prstGeom prst="rect">
            <a:avLst/>
          </a:prstGeom>
          <a:noFill/>
          <a:ln w="0">
            <a:noFill/>
          </a:ln>
        </p:spPr>
        <p:style>
          <a:lnRef idx="0"/>
          <a:fillRef idx="0"/>
          <a:effectRef idx="0"/>
          <a:fontRef idx="minor"/>
        </p:style>
        <p:txBody>
          <a:bodyPr lIns="0" rIns="0" tIns="0" bIns="0" anchor="t">
            <a:spAutoFit/>
          </a:bodyPr>
          <a:p>
            <a:pPr>
              <a:lnSpc>
                <a:spcPts val="2823"/>
              </a:lnSpc>
              <a:buNone/>
            </a:pPr>
            <a:r>
              <a:rPr b="0" lang="en-US" sz="3040" spc="-1" strike="noStrike">
                <a:solidFill>
                  <a:srgbClr val="483a00"/>
                </a:solidFill>
                <a:latin typeface="Kurale"/>
              </a:rPr>
              <a:t>Lorem ipsum dolor sit amet, consectetur adipiscing elit. Suspendisse quis enim pretium, bibendum ante ullamcorper, tincidunt augue. </a:t>
            </a:r>
            <a:endParaRPr b="0" lang="es-MX" sz="3040" spc="-1" strike="noStrike">
              <a:latin typeface="Arial"/>
            </a:endParaRPr>
          </a:p>
        </p:txBody>
      </p:sp>
      <p:sp>
        <p:nvSpPr>
          <p:cNvPr id="254" name="TextBox 39"/>
          <p:cNvSpPr/>
          <p:nvPr/>
        </p:nvSpPr>
        <p:spPr>
          <a:xfrm>
            <a:off x="1422360" y="4232160"/>
            <a:ext cx="1641960" cy="768240"/>
          </a:xfrm>
          <a:prstGeom prst="rect">
            <a:avLst/>
          </a:prstGeom>
          <a:noFill/>
          <a:ln w="0">
            <a:noFill/>
          </a:ln>
        </p:spPr>
        <p:style>
          <a:lnRef idx="0"/>
          <a:fillRef idx="0"/>
          <a:effectRef idx="0"/>
          <a:fontRef idx="minor"/>
        </p:style>
        <p:txBody>
          <a:bodyPr lIns="0" rIns="0" tIns="0" bIns="0" anchor="t">
            <a:spAutoFit/>
          </a:bodyPr>
          <a:p>
            <a:pPr algn="ctr">
              <a:lnSpc>
                <a:spcPts val="6046"/>
              </a:lnSpc>
              <a:buNone/>
            </a:pPr>
            <a:r>
              <a:rPr b="0" lang="en-US" sz="6500" spc="-1" strike="noStrike">
                <a:solidFill>
                  <a:srgbClr val="483a00"/>
                </a:solidFill>
                <a:latin typeface="Baloo Thambi"/>
              </a:rPr>
              <a:t>01</a:t>
            </a:r>
            <a:endParaRPr b="0" lang="es-MX" sz="6500" spc="-1" strike="noStrike">
              <a:latin typeface="Arial"/>
            </a:endParaRPr>
          </a:p>
        </p:txBody>
      </p:sp>
      <p:sp>
        <p:nvSpPr>
          <p:cNvPr id="255" name="TextBox 40"/>
          <p:cNvSpPr/>
          <p:nvPr/>
        </p:nvSpPr>
        <p:spPr>
          <a:xfrm>
            <a:off x="1479240" y="6326640"/>
            <a:ext cx="1641960" cy="768240"/>
          </a:xfrm>
          <a:prstGeom prst="rect">
            <a:avLst/>
          </a:prstGeom>
          <a:noFill/>
          <a:ln w="0">
            <a:noFill/>
          </a:ln>
        </p:spPr>
        <p:style>
          <a:lnRef idx="0"/>
          <a:fillRef idx="0"/>
          <a:effectRef idx="0"/>
          <a:fontRef idx="minor"/>
        </p:style>
        <p:txBody>
          <a:bodyPr lIns="0" rIns="0" tIns="0" bIns="0" anchor="t">
            <a:spAutoFit/>
          </a:bodyPr>
          <a:p>
            <a:pPr algn="ctr">
              <a:lnSpc>
                <a:spcPts val="6046"/>
              </a:lnSpc>
              <a:buNone/>
            </a:pPr>
            <a:r>
              <a:rPr b="0" lang="en-US" sz="6500" spc="-1" strike="noStrike">
                <a:solidFill>
                  <a:srgbClr val="483a00"/>
                </a:solidFill>
                <a:latin typeface="Baloo Thambi"/>
              </a:rPr>
              <a:t>02</a:t>
            </a:r>
            <a:endParaRPr b="0" lang="es-MX" sz="6500" spc="-1" strike="noStrike">
              <a:latin typeface="Arial"/>
            </a:endParaRPr>
          </a:p>
        </p:txBody>
      </p:sp>
      <p:sp>
        <p:nvSpPr>
          <p:cNvPr id="256" name="TextBox 41"/>
          <p:cNvSpPr/>
          <p:nvPr/>
        </p:nvSpPr>
        <p:spPr>
          <a:xfrm>
            <a:off x="8925120" y="4277880"/>
            <a:ext cx="1641960" cy="768240"/>
          </a:xfrm>
          <a:prstGeom prst="rect">
            <a:avLst/>
          </a:prstGeom>
          <a:noFill/>
          <a:ln w="0">
            <a:noFill/>
          </a:ln>
        </p:spPr>
        <p:style>
          <a:lnRef idx="0"/>
          <a:fillRef idx="0"/>
          <a:effectRef idx="0"/>
          <a:fontRef idx="minor"/>
        </p:style>
        <p:txBody>
          <a:bodyPr lIns="0" rIns="0" tIns="0" bIns="0" anchor="t">
            <a:spAutoFit/>
          </a:bodyPr>
          <a:p>
            <a:pPr algn="ctr">
              <a:lnSpc>
                <a:spcPts val="6046"/>
              </a:lnSpc>
              <a:buNone/>
            </a:pPr>
            <a:r>
              <a:rPr b="0" lang="en-US" sz="6500" spc="-1" strike="noStrike">
                <a:solidFill>
                  <a:srgbClr val="483a00"/>
                </a:solidFill>
                <a:latin typeface="Baloo Thambi"/>
              </a:rPr>
              <a:t>03</a:t>
            </a:r>
            <a:endParaRPr b="0" lang="es-MX" sz="6500" spc="-1" strike="noStrike">
              <a:latin typeface="Arial"/>
            </a:endParaRPr>
          </a:p>
        </p:txBody>
      </p:sp>
      <p:sp>
        <p:nvSpPr>
          <p:cNvPr id="257" name="TextBox 42"/>
          <p:cNvSpPr/>
          <p:nvPr/>
        </p:nvSpPr>
        <p:spPr>
          <a:xfrm>
            <a:off x="8925120" y="6326640"/>
            <a:ext cx="1641960" cy="768240"/>
          </a:xfrm>
          <a:prstGeom prst="rect">
            <a:avLst/>
          </a:prstGeom>
          <a:noFill/>
          <a:ln w="0">
            <a:noFill/>
          </a:ln>
        </p:spPr>
        <p:style>
          <a:lnRef idx="0"/>
          <a:fillRef idx="0"/>
          <a:effectRef idx="0"/>
          <a:fontRef idx="minor"/>
        </p:style>
        <p:txBody>
          <a:bodyPr lIns="0" rIns="0" tIns="0" bIns="0" anchor="t">
            <a:spAutoFit/>
          </a:bodyPr>
          <a:p>
            <a:pPr algn="ctr">
              <a:lnSpc>
                <a:spcPts val="6046"/>
              </a:lnSpc>
              <a:buNone/>
            </a:pPr>
            <a:r>
              <a:rPr b="0" lang="en-US" sz="6500" spc="-1" strike="noStrike">
                <a:solidFill>
                  <a:srgbClr val="483a00"/>
                </a:solidFill>
                <a:latin typeface="Baloo Thambi"/>
              </a:rPr>
              <a:t>04</a:t>
            </a:r>
            <a:endParaRPr b="0" lang="es-MX" sz="65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c5c5"/>
        </a:solidFill>
      </p:bgPr>
    </p:bg>
    <p:spTree>
      <p:nvGrpSpPr>
        <p:cNvPr id="1" name=""/>
        <p:cNvGrpSpPr/>
        <p:nvPr/>
      </p:nvGrpSpPr>
      <p:grpSpPr>
        <a:xfrm>
          <a:off x="0" y="0"/>
          <a:ext cx="0" cy="0"/>
          <a:chOff x="0" y="0"/>
          <a:chExt cx="0" cy="0"/>
        </a:xfrm>
      </p:grpSpPr>
      <p:sp>
        <p:nvSpPr>
          <p:cNvPr id="258" name="Freeform 2"/>
          <p:cNvSpPr/>
          <p:nvPr/>
        </p:nvSpPr>
        <p:spPr>
          <a:xfrm>
            <a:off x="0" y="0"/>
            <a:ext cx="18705240" cy="10508760"/>
          </a:xfrm>
          <a:custGeom>
            <a:avLst/>
            <a:gdLst/>
            <a:ahLst/>
            <a:rect l="l" t="t" r="r" b="b"/>
            <a:pathLst>
              <a:path w="18705446" h="10509060">
                <a:moveTo>
                  <a:pt x="0" y="0"/>
                </a:moveTo>
                <a:lnTo>
                  <a:pt x="18705446" y="0"/>
                </a:lnTo>
                <a:lnTo>
                  <a:pt x="18705446" y="10509060"/>
                </a:lnTo>
                <a:lnTo>
                  <a:pt x="0" y="10509060"/>
                </a:lnTo>
                <a:lnTo>
                  <a:pt x="0" y="0"/>
                </a:lnTo>
                <a:close/>
              </a:path>
            </a:pathLst>
          </a:custGeom>
          <a:blipFill rotWithShape="0">
            <a:blip r:embed="rId1"/>
            <a:srcRect/>
            <a:stretch/>
          </a:blipFill>
          <a:ln w="0">
            <a:noFill/>
          </a:ln>
        </p:spPr>
        <p:style>
          <a:lnRef idx="0"/>
          <a:fillRef idx="0"/>
          <a:effectRef idx="0"/>
          <a:fontRef idx="minor"/>
        </p:style>
      </p:sp>
      <p:grpSp>
        <p:nvGrpSpPr>
          <p:cNvPr id="259" name="Group 3"/>
          <p:cNvGrpSpPr/>
          <p:nvPr/>
        </p:nvGrpSpPr>
        <p:grpSpPr>
          <a:xfrm>
            <a:off x="1081800" y="1793520"/>
            <a:ext cx="8061840" cy="7464240"/>
            <a:chOff x="1081800" y="1793520"/>
            <a:chExt cx="8061840" cy="7464240"/>
          </a:xfrm>
        </p:grpSpPr>
        <p:sp>
          <p:nvSpPr>
            <p:cNvPr id="260" name="Freeform 4"/>
            <p:cNvSpPr/>
            <p:nvPr/>
          </p:nvSpPr>
          <p:spPr>
            <a:xfrm>
              <a:off x="1081800" y="1945080"/>
              <a:ext cx="8061840" cy="7312680"/>
            </a:xfrm>
            <a:custGeom>
              <a:avLst/>
              <a:gdLst/>
              <a:ahLst/>
              <a:rect l="l" t="t" r="r" b="b"/>
              <a:pathLst>
                <a:path w="2027736" h="1839379">
                  <a:moveTo>
                    <a:pt x="48975" y="0"/>
                  </a:moveTo>
                  <a:lnTo>
                    <a:pt x="1978761" y="0"/>
                  </a:lnTo>
                  <a:cubicBezTo>
                    <a:pt x="1991750" y="0"/>
                    <a:pt x="2004207" y="5160"/>
                    <a:pt x="2013391" y="14344"/>
                  </a:cubicBezTo>
                  <a:cubicBezTo>
                    <a:pt x="2022576" y="23529"/>
                    <a:pt x="2027736" y="35986"/>
                    <a:pt x="2027736" y="48975"/>
                  </a:cubicBezTo>
                  <a:lnTo>
                    <a:pt x="2027736" y="1790404"/>
                  </a:lnTo>
                  <a:cubicBezTo>
                    <a:pt x="2027736" y="1803393"/>
                    <a:pt x="2022576" y="1815850"/>
                    <a:pt x="2013391" y="1825034"/>
                  </a:cubicBezTo>
                  <a:cubicBezTo>
                    <a:pt x="2004207" y="1834219"/>
                    <a:pt x="1991750" y="1839379"/>
                    <a:pt x="1978761" y="1839379"/>
                  </a:cubicBezTo>
                  <a:lnTo>
                    <a:pt x="48975" y="1839379"/>
                  </a:lnTo>
                  <a:cubicBezTo>
                    <a:pt x="35986" y="1839379"/>
                    <a:pt x="23529" y="1834219"/>
                    <a:pt x="14344" y="1825034"/>
                  </a:cubicBezTo>
                  <a:cubicBezTo>
                    <a:pt x="5160" y="1815850"/>
                    <a:pt x="0" y="1803393"/>
                    <a:pt x="0" y="1790404"/>
                  </a:cubicBezTo>
                  <a:lnTo>
                    <a:pt x="0" y="48975"/>
                  </a:lnTo>
                  <a:cubicBezTo>
                    <a:pt x="0" y="35986"/>
                    <a:pt x="5160" y="23529"/>
                    <a:pt x="14344" y="14344"/>
                  </a:cubicBezTo>
                  <a:cubicBezTo>
                    <a:pt x="23529" y="5160"/>
                    <a:pt x="35986" y="0"/>
                    <a:pt x="48975" y="0"/>
                  </a:cubicBezTo>
                  <a:close/>
                </a:path>
              </a:pathLst>
            </a:custGeom>
            <a:solidFill>
              <a:srgbClr val="ffeded"/>
            </a:solidFill>
            <a:ln cap="rnd" w="38100">
              <a:solidFill>
                <a:srgbClr val="000000"/>
              </a:solidFill>
              <a:round/>
            </a:ln>
          </p:spPr>
          <p:style>
            <a:lnRef idx="0"/>
            <a:fillRef idx="0"/>
            <a:effectRef idx="0"/>
            <a:fontRef idx="minor"/>
          </p:style>
        </p:sp>
        <p:sp>
          <p:nvSpPr>
            <p:cNvPr id="261" name="TextBox 5"/>
            <p:cNvSpPr/>
            <p:nvPr/>
          </p:nvSpPr>
          <p:spPr>
            <a:xfrm>
              <a:off x="1081800" y="1793520"/>
              <a:ext cx="8061840" cy="7464240"/>
            </a:xfrm>
            <a:prstGeom prst="rect">
              <a:avLst/>
            </a:prstGeom>
            <a:noFill/>
            <a:ln w="0">
              <a:noFill/>
            </a:ln>
          </p:spPr>
          <p:style>
            <a:lnRef idx="0"/>
            <a:fillRef idx="0"/>
            <a:effectRef idx="0"/>
            <a:fontRef idx="minor"/>
          </p:style>
        </p:sp>
      </p:grpSp>
      <p:grpSp>
        <p:nvGrpSpPr>
          <p:cNvPr id="262" name="Group 6"/>
          <p:cNvGrpSpPr/>
          <p:nvPr/>
        </p:nvGrpSpPr>
        <p:grpSpPr>
          <a:xfrm>
            <a:off x="9671040" y="1793520"/>
            <a:ext cx="7588080" cy="7464240"/>
            <a:chOff x="9671040" y="1793520"/>
            <a:chExt cx="7588080" cy="7464240"/>
          </a:xfrm>
        </p:grpSpPr>
        <p:sp>
          <p:nvSpPr>
            <p:cNvPr id="263" name="Freeform 7"/>
            <p:cNvSpPr/>
            <p:nvPr/>
          </p:nvSpPr>
          <p:spPr>
            <a:xfrm>
              <a:off x="9671040" y="1945080"/>
              <a:ext cx="7588080" cy="7312680"/>
            </a:xfrm>
            <a:custGeom>
              <a:avLst/>
              <a:gdLst/>
              <a:ahLst/>
              <a:rect l="l" t="t" r="r" b="b"/>
              <a:pathLst>
                <a:path w="1908590" h="1839379">
                  <a:moveTo>
                    <a:pt x="52032" y="0"/>
                  </a:moveTo>
                  <a:lnTo>
                    <a:pt x="1856558" y="0"/>
                  </a:lnTo>
                  <a:cubicBezTo>
                    <a:pt x="1870358" y="0"/>
                    <a:pt x="1883592" y="5482"/>
                    <a:pt x="1893350" y="15240"/>
                  </a:cubicBezTo>
                  <a:cubicBezTo>
                    <a:pt x="1903108" y="24998"/>
                    <a:pt x="1908590" y="38232"/>
                    <a:pt x="1908590" y="52032"/>
                  </a:cubicBezTo>
                  <a:lnTo>
                    <a:pt x="1908590" y="1787347"/>
                  </a:lnTo>
                  <a:cubicBezTo>
                    <a:pt x="1908590" y="1816083"/>
                    <a:pt x="1885295" y="1839379"/>
                    <a:pt x="1856558" y="1839379"/>
                  </a:cubicBezTo>
                  <a:lnTo>
                    <a:pt x="52032" y="1839379"/>
                  </a:lnTo>
                  <a:cubicBezTo>
                    <a:pt x="23296" y="1839379"/>
                    <a:pt x="0" y="1816083"/>
                    <a:pt x="0" y="1787347"/>
                  </a:cubicBezTo>
                  <a:lnTo>
                    <a:pt x="0" y="52032"/>
                  </a:lnTo>
                  <a:cubicBezTo>
                    <a:pt x="0" y="23296"/>
                    <a:pt x="23296" y="0"/>
                    <a:pt x="52032" y="0"/>
                  </a:cubicBezTo>
                  <a:close/>
                </a:path>
              </a:pathLst>
            </a:custGeom>
            <a:solidFill>
              <a:srgbClr val="ffeded"/>
            </a:solidFill>
            <a:ln cap="rnd" w="38100">
              <a:solidFill>
                <a:srgbClr val="000000"/>
              </a:solidFill>
              <a:round/>
            </a:ln>
          </p:spPr>
          <p:style>
            <a:lnRef idx="0"/>
            <a:fillRef idx="0"/>
            <a:effectRef idx="0"/>
            <a:fontRef idx="minor"/>
          </p:style>
        </p:sp>
        <p:sp>
          <p:nvSpPr>
            <p:cNvPr id="264" name="TextBox 8"/>
            <p:cNvSpPr/>
            <p:nvPr/>
          </p:nvSpPr>
          <p:spPr>
            <a:xfrm>
              <a:off x="9671040" y="1793520"/>
              <a:ext cx="7588080" cy="7464240"/>
            </a:xfrm>
            <a:prstGeom prst="rect">
              <a:avLst/>
            </a:prstGeom>
            <a:noFill/>
            <a:ln w="0">
              <a:noFill/>
            </a:ln>
          </p:spPr>
          <p:style>
            <a:lnRef idx="0"/>
            <a:fillRef idx="0"/>
            <a:effectRef idx="0"/>
            <a:fontRef idx="minor"/>
          </p:style>
        </p:sp>
      </p:grpSp>
      <p:pic>
        <p:nvPicPr>
          <p:cNvPr id="265" name="Picture 9" descr=""/>
          <p:cNvPicPr/>
          <p:nvPr/>
        </p:nvPicPr>
        <p:blipFill>
          <a:blip r:embed="rId2"/>
          <a:stretch/>
        </p:blipFill>
        <p:spPr>
          <a:xfrm>
            <a:off x="9749520" y="1971000"/>
            <a:ext cx="7440120" cy="7185240"/>
          </a:xfrm>
          <a:prstGeom prst="rect">
            <a:avLst/>
          </a:prstGeom>
          <a:ln w="0">
            <a:noFill/>
          </a:ln>
        </p:spPr>
      </p:pic>
      <p:sp>
        <p:nvSpPr>
          <p:cNvPr id="266" name="Freeform 10"/>
          <p:cNvSpPr/>
          <p:nvPr/>
        </p:nvSpPr>
        <p:spPr>
          <a:xfrm>
            <a:off x="8418240" y="7356600"/>
            <a:ext cx="1950840" cy="1901160"/>
          </a:xfrm>
          <a:custGeom>
            <a:avLst/>
            <a:gdLst/>
            <a:ahLst/>
            <a:rect l="l" t="t" r="r" b="b"/>
            <a:pathLst>
              <a:path w="1951293" h="1901623">
                <a:moveTo>
                  <a:pt x="0" y="0"/>
                </a:moveTo>
                <a:lnTo>
                  <a:pt x="1951292" y="0"/>
                </a:lnTo>
                <a:lnTo>
                  <a:pt x="1951292" y="1901623"/>
                </a:lnTo>
                <a:lnTo>
                  <a:pt x="0" y="1901623"/>
                </a:lnTo>
                <a:lnTo>
                  <a:pt x="0" y="0"/>
                </a:lnTo>
                <a:close/>
              </a:path>
            </a:pathLst>
          </a:custGeom>
          <a:blipFill rotWithShape="0">
            <a:blip r:embed="rId3"/>
            <a:srcRect/>
            <a:stretch/>
          </a:blipFill>
          <a:ln w="0">
            <a:noFill/>
          </a:ln>
        </p:spPr>
        <p:style>
          <a:lnRef idx="0"/>
          <a:fillRef idx="0"/>
          <a:effectRef idx="0"/>
          <a:fontRef idx="minor"/>
        </p:style>
      </p:sp>
      <p:sp>
        <p:nvSpPr>
          <p:cNvPr id="267" name="Freeform 11"/>
          <p:cNvSpPr/>
          <p:nvPr/>
        </p:nvSpPr>
        <p:spPr>
          <a:xfrm>
            <a:off x="6044400" y="1607760"/>
            <a:ext cx="1723320" cy="1778040"/>
          </a:xfrm>
          <a:custGeom>
            <a:avLst/>
            <a:gdLst/>
            <a:ahLst/>
            <a:rect l="l" t="t" r="r" b="b"/>
            <a:pathLst>
              <a:path w="1723600" h="1778574">
                <a:moveTo>
                  <a:pt x="0" y="0"/>
                </a:moveTo>
                <a:lnTo>
                  <a:pt x="1723601" y="0"/>
                </a:lnTo>
                <a:lnTo>
                  <a:pt x="1723601" y="1778574"/>
                </a:lnTo>
                <a:lnTo>
                  <a:pt x="0" y="1778574"/>
                </a:lnTo>
                <a:lnTo>
                  <a:pt x="0" y="0"/>
                </a:lnTo>
                <a:close/>
              </a:path>
            </a:pathLst>
          </a:custGeom>
          <a:blipFill rotWithShape="0">
            <a:blip r:embed="rId4"/>
            <a:srcRect/>
            <a:stretch/>
          </a:blipFill>
          <a:ln w="0">
            <a:noFill/>
          </a:ln>
        </p:spPr>
        <p:style>
          <a:lnRef idx="0"/>
          <a:fillRef idx="0"/>
          <a:effectRef idx="0"/>
          <a:fontRef idx="minor"/>
        </p:style>
      </p:sp>
      <p:sp>
        <p:nvSpPr>
          <p:cNvPr id="268" name="TextBox 12"/>
          <p:cNvSpPr/>
          <p:nvPr/>
        </p:nvSpPr>
        <p:spPr>
          <a:xfrm>
            <a:off x="1881720" y="4454640"/>
            <a:ext cx="6462360" cy="5254920"/>
          </a:xfrm>
          <a:prstGeom prst="rect">
            <a:avLst/>
          </a:prstGeom>
          <a:noFill/>
          <a:ln w="0">
            <a:noFill/>
          </a:ln>
        </p:spPr>
        <p:style>
          <a:lnRef idx="0"/>
          <a:fillRef idx="0"/>
          <a:effectRef idx="0"/>
          <a:fontRef idx="minor"/>
        </p:style>
        <p:txBody>
          <a:bodyPr lIns="0" rIns="0" tIns="0" bIns="0" anchor="t">
            <a:spAutoFit/>
          </a:bodyPr>
          <a:p>
            <a:pPr>
              <a:lnSpc>
                <a:spcPts val="4598"/>
              </a:lnSpc>
              <a:buNone/>
            </a:pPr>
            <a:r>
              <a:rPr b="0" lang="en-US" sz="4940" spc="-1" strike="noStrike">
                <a:solidFill>
                  <a:srgbClr val="483a00"/>
                </a:solidFill>
                <a:latin typeface="Kurale"/>
              </a:rPr>
              <a:t>Lorem ipsum dolor sit amet, consectetur adipiscing elit. Suspendisse quis enim pretium, bibendum ante ullamcorper, tincidunt augue. </a:t>
            </a:r>
            <a:endParaRPr b="0" lang="es-MX" sz="4940" spc="-1" strike="noStrike">
              <a:latin typeface="Arial"/>
            </a:endParaRPr>
          </a:p>
        </p:txBody>
      </p:sp>
      <p:sp>
        <p:nvSpPr>
          <p:cNvPr id="269" name="TextBox 13"/>
          <p:cNvSpPr/>
          <p:nvPr/>
        </p:nvSpPr>
        <p:spPr>
          <a:xfrm>
            <a:off x="1881720" y="2914560"/>
            <a:ext cx="6230160" cy="1118520"/>
          </a:xfrm>
          <a:prstGeom prst="rect">
            <a:avLst/>
          </a:prstGeom>
          <a:noFill/>
          <a:ln w="0">
            <a:noFill/>
          </a:ln>
        </p:spPr>
        <p:style>
          <a:lnRef idx="0"/>
          <a:fillRef idx="0"/>
          <a:effectRef idx="0"/>
          <a:fontRef idx="minor"/>
        </p:style>
        <p:txBody>
          <a:bodyPr lIns="0" rIns="0" tIns="0" bIns="0" anchor="t">
            <a:spAutoFit/>
          </a:bodyPr>
          <a:p>
            <a:pPr>
              <a:lnSpc>
                <a:spcPts val="8804"/>
              </a:lnSpc>
              <a:buNone/>
            </a:pPr>
            <a:r>
              <a:rPr b="0" lang="en-US" sz="9460" spc="-1" strike="noStrike">
                <a:solidFill>
                  <a:srgbClr val="483a00"/>
                </a:solidFill>
                <a:latin typeface="Baloo Thambi"/>
              </a:rPr>
              <a:t>RESULT</a:t>
            </a:r>
            <a:endParaRPr b="0" lang="es-MX" sz="946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e27e"/>
        </a:solidFill>
      </p:bgPr>
    </p:bg>
    <p:spTree>
      <p:nvGrpSpPr>
        <p:cNvPr id="1" name=""/>
        <p:cNvGrpSpPr/>
        <p:nvPr/>
      </p:nvGrpSpPr>
      <p:grpSpPr>
        <a:xfrm>
          <a:off x="0" y="0"/>
          <a:ext cx="0" cy="0"/>
          <a:chOff x="0" y="0"/>
          <a:chExt cx="0" cy="0"/>
        </a:xfrm>
      </p:grpSpPr>
      <p:sp>
        <p:nvSpPr>
          <p:cNvPr id="270" name="Freeform 2"/>
          <p:cNvSpPr/>
          <p:nvPr/>
        </p:nvSpPr>
        <p:spPr>
          <a:xfrm>
            <a:off x="0" y="0"/>
            <a:ext cx="18705240" cy="10508760"/>
          </a:xfrm>
          <a:custGeom>
            <a:avLst/>
            <a:gdLst/>
            <a:ahLst/>
            <a:rect l="l" t="t" r="r" b="b"/>
            <a:pathLst>
              <a:path w="18705446" h="10509060">
                <a:moveTo>
                  <a:pt x="0" y="0"/>
                </a:moveTo>
                <a:lnTo>
                  <a:pt x="18705446" y="0"/>
                </a:lnTo>
                <a:lnTo>
                  <a:pt x="18705446" y="10509060"/>
                </a:lnTo>
                <a:lnTo>
                  <a:pt x="0" y="10509060"/>
                </a:lnTo>
                <a:lnTo>
                  <a:pt x="0" y="0"/>
                </a:lnTo>
                <a:close/>
              </a:path>
            </a:pathLst>
          </a:custGeom>
          <a:blipFill rotWithShape="0">
            <a:blip r:embed="rId1"/>
            <a:srcRect/>
            <a:stretch/>
          </a:blipFill>
          <a:ln w="0">
            <a:noFill/>
          </a:ln>
        </p:spPr>
        <p:style>
          <a:lnRef idx="0"/>
          <a:fillRef idx="0"/>
          <a:effectRef idx="0"/>
          <a:fontRef idx="minor"/>
        </p:style>
      </p:sp>
      <p:grpSp>
        <p:nvGrpSpPr>
          <p:cNvPr id="271" name="Group 3"/>
          <p:cNvGrpSpPr/>
          <p:nvPr/>
        </p:nvGrpSpPr>
        <p:grpSpPr>
          <a:xfrm>
            <a:off x="1081800" y="877320"/>
            <a:ext cx="9405000" cy="8380800"/>
            <a:chOff x="1081800" y="877320"/>
            <a:chExt cx="9405000" cy="8380800"/>
          </a:xfrm>
        </p:grpSpPr>
        <p:sp>
          <p:nvSpPr>
            <p:cNvPr id="272" name="Freeform 4"/>
            <p:cNvSpPr/>
            <p:nvPr/>
          </p:nvSpPr>
          <p:spPr>
            <a:xfrm>
              <a:off x="1081800" y="1028880"/>
              <a:ext cx="9405000" cy="8229240"/>
            </a:xfrm>
            <a:custGeom>
              <a:avLst/>
              <a:gdLst/>
              <a:ahLst/>
              <a:rect l="l" t="t" r="r" b="b"/>
              <a:pathLst>
                <a:path w="2365634" h="2069875">
                  <a:moveTo>
                    <a:pt x="41979" y="0"/>
                  </a:moveTo>
                  <a:lnTo>
                    <a:pt x="2323654" y="0"/>
                  </a:lnTo>
                  <a:cubicBezTo>
                    <a:pt x="2346839" y="0"/>
                    <a:pt x="2365634" y="18795"/>
                    <a:pt x="2365634" y="41979"/>
                  </a:cubicBezTo>
                  <a:lnTo>
                    <a:pt x="2365634" y="2027895"/>
                  </a:lnTo>
                  <a:cubicBezTo>
                    <a:pt x="2365634" y="2039029"/>
                    <a:pt x="2361211" y="2049706"/>
                    <a:pt x="2353338" y="2057579"/>
                  </a:cubicBezTo>
                  <a:cubicBezTo>
                    <a:pt x="2345465" y="2065452"/>
                    <a:pt x="2334788" y="2069875"/>
                    <a:pt x="2323654" y="2069875"/>
                  </a:cubicBezTo>
                  <a:lnTo>
                    <a:pt x="41979" y="2069875"/>
                  </a:lnTo>
                  <a:cubicBezTo>
                    <a:pt x="30846" y="2069875"/>
                    <a:pt x="20168" y="2065452"/>
                    <a:pt x="12295" y="2057579"/>
                  </a:cubicBezTo>
                  <a:cubicBezTo>
                    <a:pt x="4423" y="2049706"/>
                    <a:pt x="0" y="2039029"/>
                    <a:pt x="0" y="2027895"/>
                  </a:cubicBezTo>
                  <a:lnTo>
                    <a:pt x="0" y="41979"/>
                  </a:lnTo>
                  <a:cubicBezTo>
                    <a:pt x="0" y="30846"/>
                    <a:pt x="4423" y="20168"/>
                    <a:pt x="12295" y="12295"/>
                  </a:cubicBezTo>
                  <a:cubicBezTo>
                    <a:pt x="20168" y="4423"/>
                    <a:pt x="30846" y="0"/>
                    <a:pt x="41979" y="0"/>
                  </a:cubicBezTo>
                  <a:close/>
                </a:path>
              </a:pathLst>
            </a:custGeom>
            <a:solidFill>
              <a:srgbClr val="fff5d3"/>
            </a:solidFill>
            <a:ln cap="rnd" w="38100">
              <a:solidFill>
                <a:srgbClr val="000000"/>
              </a:solidFill>
              <a:round/>
            </a:ln>
          </p:spPr>
          <p:style>
            <a:lnRef idx="0"/>
            <a:fillRef idx="0"/>
            <a:effectRef idx="0"/>
            <a:fontRef idx="minor"/>
          </p:style>
        </p:sp>
        <p:sp>
          <p:nvSpPr>
            <p:cNvPr id="273" name="TextBox 5"/>
            <p:cNvSpPr/>
            <p:nvPr/>
          </p:nvSpPr>
          <p:spPr>
            <a:xfrm>
              <a:off x="1081800" y="877320"/>
              <a:ext cx="9405000" cy="8380800"/>
            </a:xfrm>
            <a:prstGeom prst="rect">
              <a:avLst/>
            </a:prstGeom>
            <a:noFill/>
            <a:ln w="0">
              <a:noFill/>
            </a:ln>
          </p:spPr>
          <p:style>
            <a:lnRef idx="0"/>
            <a:fillRef idx="0"/>
            <a:effectRef idx="0"/>
            <a:fontRef idx="minor"/>
          </p:style>
        </p:sp>
      </p:grpSp>
      <p:sp>
        <p:nvSpPr>
          <p:cNvPr id="274" name="TextBox 6"/>
          <p:cNvSpPr/>
          <p:nvPr/>
        </p:nvSpPr>
        <p:spPr>
          <a:xfrm>
            <a:off x="1840320" y="3599640"/>
            <a:ext cx="8153640" cy="6054480"/>
          </a:xfrm>
          <a:prstGeom prst="rect">
            <a:avLst/>
          </a:prstGeom>
          <a:noFill/>
          <a:ln w="0">
            <a:noFill/>
          </a:ln>
        </p:spPr>
        <p:style>
          <a:lnRef idx="0"/>
          <a:fillRef idx="0"/>
          <a:effectRef idx="0"/>
          <a:fontRef idx="minor"/>
        </p:style>
        <p:txBody>
          <a:bodyPr lIns="0" rIns="0" tIns="0" bIns="0" anchor="t">
            <a:spAutoFit/>
          </a:bodyPr>
          <a:p>
            <a:pPr>
              <a:lnSpc>
                <a:spcPts val="4334"/>
              </a:lnSpc>
              <a:buNone/>
            </a:pPr>
            <a:r>
              <a:rPr b="0" lang="en-US" sz="4660" spc="-1" strike="noStrike">
                <a:solidFill>
                  <a:srgbClr val="483a00"/>
                </a:solidFill>
                <a:latin typeface="Kurale"/>
              </a:rPr>
              <a:t>Lorem ipsum dolor sit amet, consectetur adipiscing elit. Suspendisse quis enim pretium, bibendum ante ullamcorper, tincidunt augue. Nunc sed lorem aliquam, malesuada lectus eu, placerat lorem. Proin at aliquet sapien, vitae elementum mi. </a:t>
            </a:r>
            <a:endParaRPr b="0" lang="es-MX" sz="4660" spc="-1" strike="noStrike">
              <a:latin typeface="Arial"/>
            </a:endParaRPr>
          </a:p>
        </p:txBody>
      </p:sp>
      <p:grpSp>
        <p:nvGrpSpPr>
          <p:cNvPr id="275" name="Group 7"/>
          <p:cNvGrpSpPr/>
          <p:nvPr/>
        </p:nvGrpSpPr>
        <p:grpSpPr>
          <a:xfrm>
            <a:off x="11028600" y="877320"/>
            <a:ext cx="6230160" cy="8380800"/>
            <a:chOff x="11028600" y="877320"/>
            <a:chExt cx="6230160" cy="8380800"/>
          </a:xfrm>
        </p:grpSpPr>
        <p:sp>
          <p:nvSpPr>
            <p:cNvPr id="276" name="Freeform 8"/>
            <p:cNvSpPr/>
            <p:nvPr/>
          </p:nvSpPr>
          <p:spPr>
            <a:xfrm>
              <a:off x="11028600" y="1028880"/>
              <a:ext cx="6230160" cy="8229240"/>
            </a:xfrm>
            <a:custGeom>
              <a:avLst/>
              <a:gdLst/>
              <a:ahLst/>
              <a:rect l="l" t="t" r="r" b="b"/>
              <a:pathLst>
                <a:path w="1567080" h="2069875">
                  <a:moveTo>
                    <a:pt x="63371" y="0"/>
                  </a:moveTo>
                  <a:lnTo>
                    <a:pt x="1503709" y="0"/>
                  </a:lnTo>
                  <a:cubicBezTo>
                    <a:pt x="1538708" y="0"/>
                    <a:pt x="1567080" y="28372"/>
                    <a:pt x="1567080" y="63371"/>
                  </a:cubicBezTo>
                  <a:lnTo>
                    <a:pt x="1567080" y="2006503"/>
                  </a:lnTo>
                  <a:cubicBezTo>
                    <a:pt x="1567080" y="2023310"/>
                    <a:pt x="1560403" y="2039429"/>
                    <a:pt x="1548519" y="2051314"/>
                  </a:cubicBezTo>
                  <a:cubicBezTo>
                    <a:pt x="1536634" y="2063198"/>
                    <a:pt x="1520516" y="2069875"/>
                    <a:pt x="1503709" y="2069875"/>
                  </a:cubicBezTo>
                  <a:lnTo>
                    <a:pt x="63371" y="2069875"/>
                  </a:lnTo>
                  <a:cubicBezTo>
                    <a:pt x="28372" y="2069875"/>
                    <a:pt x="0" y="2041502"/>
                    <a:pt x="0" y="2006503"/>
                  </a:cubicBezTo>
                  <a:lnTo>
                    <a:pt x="0" y="63371"/>
                  </a:lnTo>
                  <a:cubicBezTo>
                    <a:pt x="0" y="46564"/>
                    <a:pt x="6677" y="30445"/>
                    <a:pt x="18561" y="18561"/>
                  </a:cubicBezTo>
                  <a:cubicBezTo>
                    <a:pt x="30445" y="6677"/>
                    <a:pt x="46564" y="0"/>
                    <a:pt x="63371" y="0"/>
                  </a:cubicBezTo>
                  <a:close/>
                </a:path>
              </a:pathLst>
            </a:custGeom>
            <a:solidFill>
              <a:srgbClr val="fff5d3"/>
            </a:solidFill>
            <a:ln cap="rnd" w="38100">
              <a:solidFill>
                <a:srgbClr val="000000"/>
              </a:solidFill>
              <a:round/>
            </a:ln>
          </p:spPr>
          <p:style>
            <a:lnRef idx="0"/>
            <a:fillRef idx="0"/>
            <a:effectRef idx="0"/>
            <a:fontRef idx="minor"/>
          </p:style>
        </p:sp>
        <p:sp>
          <p:nvSpPr>
            <p:cNvPr id="277" name="TextBox 9"/>
            <p:cNvSpPr/>
            <p:nvPr/>
          </p:nvSpPr>
          <p:spPr>
            <a:xfrm>
              <a:off x="11028600" y="877320"/>
              <a:ext cx="6230160" cy="8380800"/>
            </a:xfrm>
            <a:prstGeom prst="rect">
              <a:avLst/>
            </a:prstGeom>
            <a:noFill/>
            <a:ln w="0">
              <a:noFill/>
            </a:ln>
          </p:spPr>
          <p:style>
            <a:lnRef idx="0"/>
            <a:fillRef idx="0"/>
            <a:effectRef idx="0"/>
            <a:fontRef idx="minor"/>
          </p:style>
        </p:sp>
      </p:grpSp>
      <p:pic>
        <p:nvPicPr>
          <p:cNvPr id="278" name="Picture 10" descr=""/>
          <p:cNvPicPr/>
          <p:nvPr/>
        </p:nvPicPr>
        <p:blipFill>
          <a:blip r:embed="rId2"/>
          <a:stretch/>
        </p:blipFill>
        <p:spPr>
          <a:xfrm>
            <a:off x="11332080" y="1307520"/>
            <a:ext cx="6324480" cy="7671600"/>
          </a:xfrm>
          <a:prstGeom prst="rect">
            <a:avLst/>
          </a:prstGeom>
          <a:ln w="0">
            <a:noFill/>
          </a:ln>
        </p:spPr>
      </p:pic>
      <p:sp>
        <p:nvSpPr>
          <p:cNvPr id="279" name="Freeform 11"/>
          <p:cNvSpPr/>
          <p:nvPr/>
        </p:nvSpPr>
        <p:spPr>
          <a:xfrm>
            <a:off x="641520" y="7991280"/>
            <a:ext cx="2314800" cy="1611720"/>
          </a:xfrm>
          <a:custGeom>
            <a:avLst/>
            <a:gdLst/>
            <a:ahLst/>
            <a:rect l="l" t="t" r="r" b="b"/>
            <a:pathLst>
              <a:path w="2315168" h="1612199">
                <a:moveTo>
                  <a:pt x="0" y="0"/>
                </a:moveTo>
                <a:lnTo>
                  <a:pt x="2315167" y="0"/>
                </a:lnTo>
                <a:lnTo>
                  <a:pt x="2315167" y="1612199"/>
                </a:lnTo>
                <a:lnTo>
                  <a:pt x="0" y="1612199"/>
                </a:lnTo>
                <a:lnTo>
                  <a:pt x="0" y="0"/>
                </a:lnTo>
                <a:close/>
              </a:path>
            </a:pathLst>
          </a:custGeom>
          <a:blipFill rotWithShape="0">
            <a:blip r:embed="rId3"/>
            <a:srcRect/>
            <a:stretch/>
          </a:blipFill>
          <a:ln w="0">
            <a:noFill/>
          </a:ln>
        </p:spPr>
        <p:style>
          <a:lnRef idx="0"/>
          <a:fillRef idx="0"/>
          <a:effectRef idx="0"/>
          <a:fontRef idx="minor"/>
        </p:style>
      </p:sp>
      <p:sp>
        <p:nvSpPr>
          <p:cNvPr id="280" name="Freeform 12"/>
          <p:cNvSpPr/>
          <p:nvPr/>
        </p:nvSpPr>
        <p:spPr>
          <a:xfrm>
            <a:off x="16332840" y="591480"/>
            <a:ext cx="1852920" cy="1846080"/>
          </a:xfrm>
          <a:custGeom>
            <a:avLst/>
            <a:gdLst/>
            <a:ahLst/>
            <a:rect l="l" t="t" r="r" b="b"/>
            <a:pathLst>
              <a:path w="1853276" h="1846537">
                <a:moveTo>
                  <a:pt x="0" y="0"/>
                </a:moveTo>
                <a:lnTo>
                  <a:pt x="1853276" y="0"/>
                </a:lnTo>
                <a:lnTo>
                  <a:pt x="1853276" y="1846537"/>
                </a:lnTo>
                <a:lnTo>
                  <a:pt x="0" y="1846537"/>
                </a:lnTo>
                <a:lnTo>
                  <a:pt x="0" y="0"/>
                </a:lnTo>
                <a:close/>
              </a:path>
            </a:pathLst>
          </a:custGeom>
          <a:blipFill rotWithShape="0">
            <a:blip r:embed="rId4"/>
            <a:srcRect/>
            <a:stretch/>
          </a:blipFill>
          <a:ln w="0">
            <a:noFill/>
          </a:ln>
        </p:spPr>
        <p:style>
          <a:lnRef idx="0"/>
          <a:fillRef idx="0"/>
          <a:effectRef idx="0"/>
          <a:fontRef idx="minor"/>
        </p:style>
      </p:sp>
      <p:sp>
        <p:nvSpPr>
          <p:cNvPr id="281" name="TextBox 13"/>
          <p:cNvSpPr/>
          <p:nvPr/>
        </p:nvSpPr>
        <p:spPr>
          <a:xfrm>
            <a:off x="1840320" y="2293920"/>
            <a:ext cx="6084720" cy="1118520"/>
          </a:xfrm>
          <a:prstGeom prst="rect">
            <a:avLst/>
          </a:prstGeom>
          <a:noFill/>
          <a:ln w="0">
            <a:noFill/>
          </a:ln>
        </p:spPr>
        <p:style>
          <a:lnRef idx="0"/>
          <a:fillRef idx="0"/>
          <a:effectRef idx="0"/>
          <a:fontRef idx="minor"/>
        </p:style>
        <p:txBody>
          <a:bodyPr lIns="0" rIns="0" tIns="0" bIns="0" anchor="t">
            <a:spAutoFit/>
          </a:bodyPr>
          <a:p>
            <a:pPr>
              <a:lnSpc>
                <a:spcPts val="8804"/>
              </a:lnSpc>
              <a:buNone/>
            </a:pPr>
            <a:r>
              <a:rPr b="0" lang="en-US" sz="9460" spc="-1" strike="noStrike">
                <a:solidFill>
                  <a:srgbClr val="483a00"/>
                </a:solidFill>
                <a:latin typeface="Baloo Thambi"/>
              </a:rPr>
              <a:t>CHART</a:t>
            </a:r>
            <a:endParaRPr b="0" lang="es-MX" sz="946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DAGGd_WCbjc</dc:identifier>
  <dc:language>es-MX</dc:language>
  <cp:lastModifiedBy/>
  <dcterms:modified xsi:type="dcterms:W3CDTF">2024-05-27T22:50:37Z</dcterms:modified>
  <cp:revision>2</cp:revision>
  <dc:subject/>
  <dc:title>Green Colorful Cute Aesthetic Group Project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